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5"/>
  </p:notesMasterIdLst>
  <p:handoutMasterIdLst>
    <p:handoutMasterId r:id="rId26"/>
  </p:handoutMasterIdLst>
  <p:sldIdLst>
    <p:sldId id="256" r:id="rId15"/>
    <p:sldId id="267" r:id="rId16"/>
    <p:sldId id="1852" r:id="rId17"/>
    <p:sldId id="830" r:id="rId18"/>
    <p:sldId id="399" r:id="rId19"/>
    <p:sldId id="1845" r:id="rId20"/>
    <p:sldId id="325" r:id="rId21"/>
    <p:sldId id="1850" r:id="rId22"/>
    <p:sldId id="419" r:id="rId23"/>
    <p:sldId id="1853" r:id="rId24"/>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2"/>
            <p14:sldId id="830"/>
            <p14:sldId id="399"/>
            <p14:sldId id="1845"/>
            <p14:sldId id="325"/>
            <p14:sldId id="1850"/>
            <p14:sldId id="419"/>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BDA"/>
    <a:srgbClr val="000000"/>
    <a:srgbClr val="1A4099"/>
    <a:srgbClr val="33B881"/>
    <a:srgbClr val="DAF0F4"/>
    <a:srgbClr val="ED1A3A"/>
    <a:srgbClr val="FFFFFF"/>
    <a:srgbClr val="FBE591"/>
    <a:srgbClr val="FBF8F3"/>
    <a:srgbClr val="EE1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84D60-3447-4704-A433-880A7B02E5C7}" v="36" dt="2025-01-27T08:20:25.47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09" autoAdjust="0"/>
  </p:normalViewPr>
  <p:slideViewPr>
    <p:cSldViewPr snapToGrid="0">
      <p:cViewPr varScale="1">
        <p:scale>
          <a:sx n="88" d="100"/>
          <a:sy n="88" d="100"/>
        </p:scale>
        <p:origin x="1434" y="90"/>
      </p:cViewPr>
      <p:guideLst/>
    </p:cSldViewPr>
  </p:slideViewPr>
  <p:notesTextViewPr>
    <p:cViewPr>
      <p:scale>
        <a:sx n="1" d="1"/>
        <a:sy n="1" d="1"/>
      </p:scale>
      <p:origin x="0" y="-264"/>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te Aaby Hansen" userId="cf319176-8f98-41fb-803a-419289f9c953" providerId="ADAL" clId="{C2784D60-3447-4704-A433-880A7B02E5C7}"/>
    <pc:docChg chg="custSel addSld delSld modSld modSection">
      <pc:chgData name="Anette Aaby Hansen" userId="cf319176-8f98-41fb-803a-419289f9c953" providerId="ADAL" clId="{C2784D60-3447-4704-A433-880A7B02E5C7}" dt="2025-01-27T08:20:25.476" v="1389"/>
      <pc:docMkLst>
        <pc:docMk/>
      </pc:docMkLst>
      <pc:sldChg chg="modNotesTx">
        <pc:chgData name="Anette Aaby Hansen" userId="cf319176-8f98-41fb-803a-419289f9c953" providerId="ADAL" clId="{C2784D60-3447-4704-A433-880A7B02E5C7}" dt="2025-01-23T11:23:04.030" v="194" actId="20577"/>
        <pc:sldMkLst>
          <pc:docMk/>
          <pc:sldMk cId="1084203543" sldId="256"/>
        </pc:sldMkLst>
      </pc:sldChg>
      <pc:sldChg chg="modNotesTx">
        <pc:chgData name="Anette Aaby Hansen" userId="cf319176-8f98-41fb-803a-419289f9c953" providerId="ADAL" clId="{C2784D60-3447-4704-A433-880A7B02E5C7}" dt="2025-01-23T11:23:53.385" v="261" actId="20577"/>
        <pc:sldMkLst>
          <pc:docMk/>
          <pc:sldMk cId="1665013723" sldId="267"/>
        </pc:sldMkLst>
      </pc:sldChg>
      <pc:sldChg chg="modNotesTx">
        <pc:chgData name="Anette Aaby Hansen" userId="cf319176-8f98-41fb-803a-419289f9c953" providerId="ADAL" clId="{C2784D60-3447-4704-A433-880A7B02E5C7}" dt="2025-01-23T12:15:30.631" v="788" actId="20577"/>
        <pc:sldMkLst>
          <pc:docMk/>
          <pc:sldMk cId="598875479" sldId="399"/>
        </pc:sldMkLst>
      </pc:sldChg>
      <pc:sldChg chg="modNotesTx">
        <pc:chgData name="Anette Aaby Hansen" userId="cf319176-8f98-41fb-803a-419289f9c953" providerId="ADAL" clId="{C2784D60-3447-4704-A433-880A7B02E5C7}" dt="2025-01-23T12:18:00.907" v="1104" actId="20577"/>
        <pc:sldMkLst>
          <pc:docMk/>
          <pc:sldMk cId="613407427" sldId="419"/>
        </pc:sldMkLst>
      </pc:sldChg>
      <pc:sldChg chg="modNotesTx">
        <pc:chgData name="Anette Aaby Hansen" userId="cf319176-8f98-41fb-803a-419289f9c953" providerId="ADAL" clId="{C2784D60-3447-4704-A433-880A7B02E5C7}" dt="2025-01-23T12:14:26.215" v="709" actId="20577"/>
        <pc:sldMkLst>
          <pc:docMk/>
          <pc:sldMk cId="1353109459" sldId="830"/>
        </pc:sldMkLst>
      </pc:sldChg>
      <pc:sldChg chg="modNotesTx">
        <pc:chgData name="Anette Aaby Hansen" userId="cf319176-8f98-41fb-803a-419289f9c953" providerId="ADAL" clId="{C2784D60-3447-4704-A433-880A7B02E5C7}" dt="2025-01-23T12:16:32.039" v="915" actId="6549"/>
        <pc:sldMkLst>
          <pc:docMk/>
          <pc:sldMk cId="3673059022" sldId="1845"/>
        </pc:sldMkLst>
      </pc:sldChg>
      <pc:sldChg chg="modSp add del mod modNotesTx">
        <pc:chgData name="Anette Aaby Hansen" userId="cf319176-8f98-41fb-803a-419289f9c953" providerId="ADAL" clId="{C2784D60-3447-4704-A433-880A7B02E5C7}" dt="2025-01-27T08:20:25.476" v="1389"/>
        <pc:sldMkLst>
          <pc:docMk/>
          <pc:sldMk cId="1824850425" sldId="1850"/>
        </pc:sldMkLst>
        <pc:spChg chg="mod">
          <ac:chgData name="Anette Aaby Hansen" userId="cf319176-8f98-41fb-803a-419289f9c953" providerId="ADAL" clId="{C2784D60-3447-4704-A433-880A7B02E5C7}" dt="2025-01-27T08:16:19.011" v="1322" actId="20577"/>
          <ac:spMkLst>
            <pc:docMk/>
            <pc:sldMk cId="1824850425" sldId="1850"/>
            <ac:spMk id="4" creationId="{CBD22B1F-200F-FD5C-A700-1CE8324BB88C}"/>
          </ac:spMkLst>
        </pc:spChg>
        <pc:graphicFrameChg chg="mod">
          <ac:chgData name="Anette Aaby Hansen" userId="cf319176-8f98-41fb-803a-419289f9c953" providerId="ADAL" clId="{C2784D60-3447-4704-A433-880A7B02E5C7}" dt="2025-01-27T08:18:05.045" v="1325" actId="20577"/>
          <ac:graphicFrameMkLst>
            <pc:docMk/>
            <pc:sldMk cId="1824850425" sldId="1850"/>
            <ac:graphicFrameMk id="3" creationId="{DB1EE72D-CB8D-F954-1BE6-61BD4656925F}"/>
          </ac:graphicFrameMkLst>
        </pc:graphicFrameChg>
        <pc:graphicFrameChg chg="mod modGraphic">
          <ac:chgData name="Anette Aaby Hansen" userId="cf319176-8f98-41fb-803a-419289f9c953" providerId="ADAL" clId="{C2784D60-3447-4704-A433-880A7B02E5C7}" dt="2025-01-27T08:20:25.476" v="1389"/>
          <ac:graphicFrameMkLst>
            <pc:docMk/>
            <pc:sldMk cId="1824850425" sldId="1850"/>
            <ac:graphicFrameMk id="62" creationId="{7AD9D5E1-8B79-E8BE-7A87-079CD798C0BA}"/>
          </ac:graphicFrameMkLst>
        </pc:graphicFrameChg>
      </pc:sldChg>
      <pc:sldChg chg="modNotesTx">
        <pc:chgData name="Anette Aaby Hansen" userId="cf319176-8f98-41fb-803a-419289f9c953" providerId="ADAL" clId="{C2784D60-3447-4704-A433-880A7B02E5C7}" dt="2025-01-23T12:11:29.370" v="305" actId="20577"/>
        <pc:sldMkLst>
          <pc:docMk/>
          <pc:sldMk cId="188714448" sldId="1852"/>
        </pc:sldMkLst>
      </pc:sldChg>
      <pc:sldChg chg="modSp mod modNotesTx">
        <pc:chgData name="Anette Aaby Hansen" userId="cf319176-8f98-41fb-803a-419289f9c953" providerId="ADAL" clId="{C2784D60-3447-4704-A433-880A7B02E5C7}" dt="2025-01-23T12:19:19.114" v="1298" actId="20577"/>
        <pc:sldMkLst>
          <pc:docMk/>
          <pc:sldMk cId="3184421113" sldId="1853"/>
        </pc:sldMkLst>
        <pc:spChg chg="mod">
          <ac:chgData name="Anette Aaby Hansen" userId="cf319176-8f98-41fb-803a-419289f9c953" providerId="ADAL" clId="{C2784D60-3447-4704-A433-880A7B02E5C7}" dt="2025-01-23T12:18:44.583" v="1148" actId="20577"/>
          <ac:spMkLst>
            <pc:docMk/>
            <pc:sldMk cId="3184421113" sldId="1853"/>
            <ac:spMk id="2" creationId="{4FA9775C-3E3E-2CE1-ADD2-5F2688A42A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rgbClr val="1A4099"/>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F5B81-5804-4405-8600-3C076D540784}" type="doc">
      <dgm:prSet loTypeId="urn:microsoft.com/office/officeart/2005/8/layout/pyramid1" loCatId="pyramid" qsTypeId="urn:microsoft.com/office/officeart/2005/8/quickstyle/simple1" qsCatId="simple" csTypeId="urn:microsoft.com/office/officeart/2005/8/colors/accent1_2" csCatId="accent1" phldr="1"/>
      <dgm:spPr/>
    </dgm:pt>
    <dgm:pt modelId="{3788D79D-4E41-4826-A588-9C5F0F587A53}">
      <dgm:prSet phldrT="[Tekst]" custT="1"/>
      <dgm:spPr>
        <a:solidFill>
          <a:srgbClr val="DAF0F4"/>
        </a:solidFill>
        <a:ln>
          <a:solidFill>
            <a:srgbClr val="DAF0F4"/>
          </a:solidFill>
        </a:ln>
      </dgm:spPr>
      <dgm:t>
        <a:bodyPr/>
        <a:lstStyle/>
        <a:p>
          <a:r>
            <a:rPr lang="da-DK" sz="2400" b="1" dirty="0">
              <a:latin typeface="Barlow" panose="00000500000000000000" pitchFamily="2" charset="0"/>
            </a:rPr>
            <a:t>Når det ulmer eller er sæson</a:t>
          </a:r>
          <a:br>
            <a:rPr lang="da-DK" sz="2400" dirty="0">
              <a:latin typeface="Barlow" panose="00000500000000000000" pitchFamily="2" charset="0"/>
            </a:rPr>
          </a:br>
          <a:r>
            <a:rPr lang="da-DK" sz="2400" dirty="0">
              <a:latin typeface="Barlow" panose="00000500000000000000" pitchFamily="2" charset="0"/>
            </a:rPr>
            <a:t> </a:t>
          </a:r>
          <a:r>
            <a:rPr lang="da-DK" sz="1600" dirty="0">
              <a:latin typeface="Barlow" panose="00000500000000000000" pitchFamily="2" charset="0"/>
            </a:rPr>
            <a:t>Undgå at nabolaget rammes</a:t>
          </a:r>
        </a:p>
      </dgm:t>
    </dgm:pt>
    <dgm:pt modelId="{58038F69-11FC-46A3-8C9C-9AEC2D1A44EE}" type="parTrans" cxnId="{96928CA0-C35D-4BB5-BADD-16E950F809DE}">
      <dgm:prSet/>
      <dgm:spPr/>
      <dgm:t>
        <a:bodyPr/>
        <a:lstStyle/>
        <a:p>
          <a:endParaRPr lang="da-DK"/>
        </a:p>
      </dgm:t>
    </dgm:pt>
    <dgm:pt modelId="{26901203-4601-43D2-AB04-EB268E7E3D18}" type="sibTrans" cxnId="{96928CA0-C35D-4BB5-BADD-16E950F809DE}">
      <dgm:prSet/>
      <dgm:spPr/>
      <dgm:t>
        <a:bodyPr/>
        <a:lstStyle/>
        <a:p>
          <a:endParaRPr lang="da-DK"/>
        </a:p>
      </dgm:t>
    </dgm:pt>
    <dgm:pt modelId="{C52EC6DC-9AD6-406B-AFAF-FE0266F41FFE}">
      <dgm:prSet phldrT="[Tekst]" custT="1"/>
      <dgm:spPr/>
      <dgm:t>
        <a:bodyPr/>
        <a:lstStyle/>
        <a:p>
          <a:r>
            <a:rPr lang="da-DK" sz="2400" b="1" dirty="0">
              <a:latin typeface="Barlow" panose="00000500000000000000" pitchFamily="2" charset="0"/>
            </a:rPr>
            <a:t>Uden indbrud</a:t>
          </a:r>
          <a:br>
            <a:rPr lang="da-DK" sz="3000" dirty="0">
              <a:latin typeface="Barlow" panose="00000500000000000000" pitchFamily="2" charset="0"/>
            </a:rPr>
          </a:br>
          <a:r>
            <a:rPr lang="da-DK" sz="1600" dirty="0">
              <a:latin typeface="Barlow" panose="00000500000000000000" pitchFamily="2" charset="0"/>
            </a:rPr>
            <a:t>Opnå gode vilkår for tillid, tryghed og samarbejde</a:t>
          </a:r>
        </a:p>
      </dgm:t>
    </dgm:pt>
    <dgm:pt modelId="{44988247-813A-4CA5-8C3C-053742622A04}" type="parTrans" cxnId="{BFE3826B-E508-495E-83E3-55AF604E79D5}">
      <dgm:prSet/>
      <dgm:spPr/>
      <dgm:t>
        <a:bodyPr/>
        <a:lstStyle/>
        <a:p>
          <a:endParaRPr lang="da-DK"/>
        </a:p>
      </dgm:t>
    </dgm:pt>
    <dgm:pt modelId="{A1F0C363-8649-45D2-9F10-C8D4DB50E1B8}" type="sibTrans" cxnId="{BFE3826B-E508-495E-83E3-55AF604E79D5}">
      <dgm:prSet/>
      <dgm:spPr/>
      <dgm:t>
        <a:bodyPr/>
        <a:lstStyle/>
        <a:p>
          <a:endParaRPr lang="da-DK"/>
        </a:p>
      </dgm:t>
    </dgm:pt>
    <dgm:pt modelId="{AD34D456-823C-40B6-93C8-D979026D6CF2}">
      <dgm:prSet phldrT="[Tekst]" custT="1"/>
      <dgm:spPr>
        <a:solidFill>
          <a:srgbClr val="F3EBDA"/>
        </a:solidFill>
      </dgm:spPr>
      <dgm:t>
        <a:bodyPr/>
        <a:lstStyle/>
        <a:p>
          <a:r>
            <a:rPr lang="da-DK" sz="2400" b="1" dirty="0">
              <a:latin typeface="Barlow" panose="00000500000000000000" pitchFamily="2" charset="0"/>
            </a:rPr>
            <a:t>Efter indbrud </a:t>
          </a:r>
          <a:br>
            <a:rPr lang="da-DK" sz="2400" b="1" dirty="0">
              <a:latin typeface="Barlow" panose="00000500000000000000" pitchFamily="2" charset="0"/>
            </a:rPr>
          </a:br>
          <a:r>
            <a:rPr lang="da-DK" sz="1600" dirty="0">
              <a:latin typeface="Barlow" panose="00000500000000000000" pitchFamily="2" charset="0"/>
            </a:rPr>
            <a:t>Undgå flere</a:t>
          </a:r>
        </a:p>
      </dgm:t>
    </dgm:pt>
    <dgm:pt modelId="{3D4C61D9-5832-41AF-AADF-DBB8CD6595F1}" type="sibTrans" cxnId="{C9C19527-8CA7-47CA-AE31-7A6301D369DA}">
      <dgm:prSet/>
      <dgm:spPr/>
      <dgm:t>
        <a:bodyPr/>
        <a:lstStyle/>
        <a:p>
          <a:endParaRPr lang="da-DK"/>
        </a:p>
      </dgm:t>
    </dgm:pt>
    <dgm:pt modelId="{DAE5DF84-C0AD-473D-9CB0-53CCE4C9818D}" type="parTrans" cxnId="{C9C19527-8CA7-47CA-AE31-7A6301D369DA}">
      <dgm:prSet/>
      <dgm:spPr/>
      <dgm:t>
        <a:bodyPr/>
        <a:lstStyle/>
        <a:p>
          <a:endParaRPr lang="da-DK"/>
        </a:p>
      </dgm:t>
    </dgm:pt>
    <dgm:pt modelId="{CD182892-B1EF-4C3E-94C7-E7D8DCC2312E}" type="pres">
      <dgm:prSet presAssocID="{414F5B81-5804-4405-8600-3C076D540784}" presName="Name0" presStyleCnt="0">
        <dgm:presLayoutVars>
          <dgm:dir/>
          <dgm:animLvl val="lvl"/>
          <dgm:resizeHandles val="exact"/>
        </dgm:presLayoutVars>
      </dgm:prSet>
      <dgm:spPr/>
    </dgm:pt>
    <dgm:pt modelId="{14F977F4-26DE-4FAE-84DD-6F575E3E0457}" type="pres">
      <dgm:prSet presAssocID="{AD34D456-823C-40B6-93C8-D979026D6CF2}" presName="Name8" presStyleCnt="0"/>
      <dgm:spPr/>
    </dgm:pt>
    <dgm:pt modelId="{67B35B8D-C119-40C7-814E-74013C57D1ED}" type="pres">
      <dgm:prSet presAssocID="{AD34D456-823C-40B6-93C8-D979026D6CF2}" presName="level" presStyleLbl="node1" presStyleIdx="0" presStyleCnt="3" custLinFactNeighborY="-527">
        <dgm:presLayoutVars>
          <dgm:chMax val="1"/>
          <dgm:bulletEnabled val="1"/>
        </dgm:presLayoutVars>
      </dgm:prSet>
      <dgm:spPr/>
    </dgm:pt>
    <dgm:pt modelId="{F2335033-711F-4AB8-9482-B407EA989015}" type="pres">
      <dgm:prSet presAssocID="{AD34D456-823C-40B6-93C8-D979026D6CF2}" presName="levelTx" presStyleLbl="revTx" presStyleIdx="0" presStyleCnt="0">
        <dgm:presLayoutVars>
          <dgm:chMax val="1"/>
          <dgm:bulletEnabled val="1"/>
        </dgm:presLayoutVars>
      </dgm:prSet>
      <dgm:spPr/>
    </dgm:pt>
    <dgm:pt modelId="{EBEF1B89-2D3E-41E2-92A0-F118EE465BB6}" type="pres">
      <dgm:prSet presAssocID="{3788D79D-4E41-4826-A588-9C5F0F587A53}" presName="Name8" presStyleCnt="0"/>
      <dgm:spPr/>
    </dgm:pt>
    <dgm:pt modelId="{066A6AC7-A79A-4102-B1D1-5F6CD4E933CA}" type="pres">
      <dgm:prSet presAssocID="{3788D79D-4E41-4826-A588-9C5F0F587A53}" presName="level" presStyleLbl="node1" presStyleIdx="1" presStyleCnt="3" custLinFactNeighborY="1581">
        <dgm:presLayoutVars>
          <dgm:chMax val="1"/>
          <dgm:bulletEnabled val="1"/>
        </dgm:presLayoutVars>
      </dgm:prSet>
      <dgm:spPr/>
    </dgm:pt>
    <dgm:pt modelId="{44439524-57DB-42A7-938E-1F619A453CCC}" type="pres">
      <dgm:prSet presAssocID="{3788D79D-4E41-4826-A588-9C5F0F587A53}" presName="levelTx" presStyleLbl="revTx" presStyleIdx="0" presStyleCnt="0">
        <dgm:presLayoutVars>
          <dgm:chMax val="1"/>
          <dgm:bulletEnabled val="1"/>
        </dgm:presLayoutVars>
      </dgm:prSet>
      <dgm:spPr/>
    </dgm:pt>
    <dgm:pt modelId="{C81B9BCE-FCE3-4447-AEFD-72A26A155930}" type="pres">
      <dgm:prSet presAssocID="{C52EC6DC-9AD6-406B-AFAF-FE0266F41FFE}" presName="Name8" presStyleCnt="0"/>
      <dgm:spPr/>
    </dgm:pt>
    <dgm:pt modelId="{458F61FE-2D4B-4C92-B05C-90E741489848}" type="pres">
      <dgm:prSet presAssocID="{C52EC6DC-9AD6-406B-AFAF-FE0266F41FFE}" presName="level" presStyleLbl="node1" presStyleIdx="2" presStyleCnt="3">
        <dgm:presLayoutVars>
          <dgm:chMax val="1"/>
          <dgm:bulletEnabled val="1"/>
        </dgm:presLayoutVars>
      </dgm:prSet>
      <dgm:spPr/>
    </dgm:pt>
    <dgm:pt modelId="{B51FF787-63CA-4904-9C42-DF3D2DF03A45}" type="pres">
      <dgm:prSet presAssocID="{C52EC6DC-9AD6-406B-AFAF-FE0266F41FFE}" presName="levelTx" presStyleLbl="revTx" presStyleIdx="0" presStyleCnt="0">
        <dgm:presLayoutVars>
          <dgm:chMax val="1"/>
          <dgm:bulletEnabled val="1"/>
        </dgm:presLayoutVars>
      </dgm:prSet>
      <dgm:spPr/>
    </dgm:pt>
  </dgm:ptLst>
  <dgm:cxnLst>
    <dgm:cxn modelId="{E0785619-A51A-4168-8557-B4107B9CF990}" type="presOf" srcId="{414F5B81-5804-4405-8600-3C076D540784}" destId="{CD182892-B1EF-4C3E-94C7-E7D8DCC2312E}" srcOrd="0" destOrd="0" presId="urn:microsoft.com/office/officeart/2005/8/layout/pyramid1"/>
    <dgm:cxn modelId="{C9C19527-8CA7-47CA-AE31-7A6301D369DA}" srcId="{414F5B81-5804-4405-8600-3C076D540784}" destId="{AD34D456-823C-40B6-93C8-D979026D6CF2}" srcOrd="0" destOrd="0" parTransId="{DAE5DF84-C0AD-473D-9CB0-53CCE4C9818D}" sibTransId="{3D4C61D9-5832-41AF-AADF-DBB8CD6595F1}"/>
    <dgm:cxn modelId="{C47CF336-1FC2-4476-B369-F808BDAE85B2}" type="presOf" srcId="{AD34D456-823C-40B6-93C8-D979026D6CF2}" destId="{67B35B8D-C119-40C7-814E-74013C57D1ED}" srcOrd="0" destOrd="0" presId="urn:microsoft.com/office/officeart/2005/8/layout/pyramid1"/>
    <dgm:cxn modelId="{10D60743-59F4-4834-BFC1-696BE14795BE}" type="presOf" srcId="{C52EC6DC-9AD6-406B-AFAF-FE0266F41FFE}" destId="{B51FF787-63CA-4904-9C42-DF3D2DF03A45}" srcOrd="1" destOrd="0" presId="urn:microsoft.com/office/officeart/2005/8/layout/pyramid1"/>
    <dgm:cxn modelId="{9B27256B-B91E-4EA9-A768-200BE6859FE2}" type="presOf" srcId="{3788D79D-4E41-4826-A588-9C5F0F587A53}" destId="{44439524-57DB-42A7-938E-1F619A453CCC}" srcOrd="1" destOrd="0" presId="urn:microsoft.com/office/officeart/2005/8/layout/pyramid1"/>
    <dgm:cxn modelId="{BFE3826B-E508-495E-83E3-55AF604E79D5}" srcId="{414F5B81-5804-4405-8600-3C076D540784}" destId="{C52EC6DC-9AD6-406B-AFAF-FE0266F41FFE}" srcOrd="2" destOrd="0" parTransId="{44988247-813A-4CA5-8C3C-053742622A04}" sibTransId="{A1F0C363-8649-45D2-9F10-C8D4DB50E1B8}"/>
    <dgm:cxn modelId="{6D3DF787-2916-43C5-9E67-7810BDCA87D0}" type="presOf" srcId="{3788D79D-4E41-4826-A588-9C5F0F587A53}" destId="{066A6AC7-A79A-4102-B1D1-5F6CD4E933CA}" srcOrd="0" destOrd="0" presId="urn:microsoft.com/office/officeart/2005/8/layout/pyramid1"/>
    <dgm:cxn modelId="{25C51F98-AB32-42B3-94A1-2591321EEE27}" type="presOf" srcId="{AD34D456-823C-40B6-93C8-D979026D6CF2}" destId="{F2335033-711F-4AB8-9482-B407EA989015}" srcOrd="1" destOrd="0" presId="urn:microsoft.com/office/officeart/2005/8/layout/pyramid1"/>
    <dgm:cxn modelId="{96928CA0-C35D-4BB5-BADD-16E950F809DE}" srcId="{414F5B81-5804-4405-8600-3C076D540784}" destId="{3788D79D-4E41-4826-A588-9C5F0F587A53}" srcOrd="1" destOrd="0" parTransId="{58038F69-11FC-46A3-8C9C-9AEC2D1A44EE}" sibTransId="{26901203-4601-43D2-AB04-EB268E7E3D18}"/>
    <dgm:cxn modelId="{18826BED-BEEB-4F9C-90D0-9B21F129045E}" type="presOf" srcId="{C52EC6DC-9AD6-406B-AFAF-FE0266F41FFE}" destId="{458F61FE-2D4B-4C92-B05C-90E741489848}" srcOrd="0" destOrd="0" presId="urn:microsoft.com/office/officeart/2005/8/layout/pyramid1"/>
    <dgm:cxn modelId="{700C1A40-5A3B-403B-B741-4BEB6707E729}" type="presParOf" srcId="{CD182892-B1EF-4C3E-94C7-E7D8DCC2312E}" destId="{14F977F4-26DE-4FAE-84DD-6F575E3E0457}" srcOrd="0" destOrd="0" presId="urn:microsoft.com/office/officeart/2005/8/layout/pyramid1"/>
    <dgm:cxn modelId="{C4F6B0A9-C11D-4261-AC15-0A2D62D1AC15}" type="presParOf" srcId="{14F977F4-26DE-4FAE-84DD-6F575E3E0457}" destId="{67B35B8D-C119-40C7-814E-74013C57D1ED}" srcOrd="0" destOrd="0" presId="urn:microsoft.com/office/officeart/2005/8/layout/pyramid1"/>
    <dgm:cxn modelId="{8B079EEE-2CE1-4D4E-895F-99CF35A1ECAF}" type="presParOf" srcId="{14F977F4-26DE-4FAE-84DD-6F575E3E0457}" destId="{F2335033-711F-4AB8-9482-B407EA989015}" srcOrd="1" destOrd="0" presId="urn:microsoft.com/office/officeart/2005/8/layout/pyramid1"/>
    <dgm:cxn modelId="{6EC201E3-C002-4BD9-ACDF-D0927D43DEA3}" type="presParOf" srcId="{CD182892-B1EF-4C3E-94C7-E7D8DCC2312E}" destId="{EBEF1B89-2D3E-41E2-92A0-F118EE465BB6}" srcOrd="1" destOrd="0" presId="urn:microsoft.com/office/officeart/2005/8/layout/pyramid1"/>
    <dgm:cxn modelId="{B035FFCB-BCDB-4A94-95C4-FF1310F114AB}" type="presParOf" srcId="{EBEF1B89-2D3E-41E2-92A0-F118EE465BB6}" destId="{066A6AC7-A79A-4102-B1D1-5F6CD4E933CA}" srcOrd="0" destOrd="0" presId="urn:microsoft.com/office/officeart/2005/8/layout/pyramid1"/>
    <dgm:cxn modelId="{4617CA14-4E06-41D3-97D0-F8C9DF399F52}" type="presParOf" srcId="{EBEF1B89-2D3E-41E2-92A0-F118EE465BB6}" destId="{44439524-57DB-42A7-938E-1F619A453CCC}" srcOrd="1" destOrd="0" presId="urn:microsoft.com/office/officeart/2005/8/layout/pyramid1"/>
    <dgm:cxn modelId="{2CB99077-B45C-4007-BCD4-5C8D88E0D76B}" type="presParOf" srcId="{CD182892-B1EF-4C3E-94C7-E7D8DCC2312E}" destId="{C81B9BCE-FCE3-4447-AEFD-72A26A155930}" srcOrd="2" destOrd="0" presId="urn:microsoft.com/office/officeart/2005/8/layout/pyramid1"/>
    <dgm:cxn modelId="{9BA4E839-A7CD-4828-8F09-E147F6B4AA7F}" type="presParOf" srcId="{C81B9BCE-FCE3-4447-AEFD-72A26A155930}" destId="{458F61FE-2D4B-4C92-B05C-90E741489848}" srcOrd="0" destOrd="0" presId="urn:microsoft.com/office/officeart/2005/8/layout/pyramid1"/>
    <dgm:cxn modelId="{B5FE6459-DFCC-487B-B8A9-F872C3550E9A}" type="presParOf" srcId="{C81B9BCE-FCE3-4447-AEFD-72A26A155930}" destId="{B51FF787-63CA-4904-9C42-DF3D2DF03A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591E9-D1F3-4830-AABE-09961BC04F16}" type="doc">
      <dgm:prSet loTypeId="urn:microsoft.com/office/officeart/2008/layout/VerticalCircleList" loCatId="list" qsTypeId="urn:microsoft.com/office/officeart/2005/8/quickstyle/simple1" qsCatId="simple" csTypeId="urn:microsoft.com/office/officeart/2005/8/colors/accent3_2" csCatId="accent3" phldr="1"/>
      <dgm:spPr/>
      <dgm:t>
        <a:bodyPr/>
        <a:lstStyle/>
        <a:p>
          <a:endParaRPr lang="da-DK"/>
        </a:p>
      </dgm:t>
    </dgm:pt>
    <dgm:pt modelId="{CBF1EC7F-897D-4AC9-AFED-72184F860B68}">
      <dgm:prSet phldrT="[Tekst]"/>
      <dgm:spPr/>
      <dgm:t>
        <a:bodyPr/>
        <a:lstStyle/>
        <a:p>
          <a:r>
            <a:rPr lang="da-DK">
              <a:latin typeface="MarkPro" panose="020B0504020101010102" pitchFamily="34" charset="0"/>
            </a:rPr>
            <a:t> </a:t>
          </a:r>
        </a:p>
      </dgm:t>
    </dgm:pt>
    <dgm:pt modelId="{A1397E32-7B19-4D37-96D6-776A8CCAC2EC}" type="parTrans" cxnId="{61F4ED99-461D-4061-850D-537C48B448F3}">
      <dgm:prSet/>
      <dgm:spPr/>
      <dgm:t>
        <a:bodyPr/>
        <a:lstStyle/>
        <a:p>
          <a:endParaRPr lang="da-DK"/>
        </a:p>
      </dgm:t>
    </dgm:pt>
    <dgm:pt modelId="{BE6135F8-AAA4-4AE2-BDFA-4BB1A1250C97}" type="sibTrans" cxnId="{61F4ED99-461D-4061-850D-537C48B448F3}">
      <dgm:prSet/>
      <dgm:spPr/>
      <dgm:t>
        <a:bodyPr/>
        <a:lstStyle/>
        <a:p>
          <a:endParaRPr lang="da-DK"/>
        </a:p>
      </dgm:t>
    </dgm:pt>
    <dgm:pt modelId="{5648F7AB-8DEE-431F-B319-70C2A92FA8AC}">
      <dgm:prSet phldrT="[Tekst]" custT="1"/>
      <dgm:spPr/>
      <dgm:t>
        <a:bodyPr/>
        <a:lstStyle/>
        <a:p>
          <a:r>
            <a:rPr lang="da-DK" sz="1000">
              <a:latin typeface="Barlow" panose="00000500000000000000" pitchFamily="2" charset="0"/>
            </a:rPr>
            <a:t> </a:t>
          </a:r>
        </a:p>
      </dgm:t>
    </dgm:pt>
    <dgm:pt modelId="{2CB4EC95-51EC-4185-8F91-843BDC6F0282}" type="parTrans" cxnId="{9371B87D-500B-4912-86D1-AA0CEA2B7AED}">
      <dgm:prSet/>
      <dgm:spPr/>
      <dgm:t>
        <a:bodyPr/>
        <a:lstStyle/>
        <a:p>
          <a:endParaRPr lang="da-DK"/>
        </a:p>
      </dgm:t>
    </dgm:pt>
    <dgm:pt modelId="{A688AC94-BA53-4A5D-A2ED-E95B25A231F2}" type="sibTrans" cxnId="{9371B87D-500B-4912-86D1-AA0CEA2B7AED}">
      <dgm:prSet/>
      <dgm:spPr/>
      <dgm:t>
        <a:bodyPr/>
        <a:lstStyle/>
        <a:p>
          <a:endParaRPr lang="da-DK"/>
        </a:p>
      </dgm:t>
    </dgm:pt>
    <dgm:pt modelId="{69A90C27-D5A2-4A72-8BF9-BACFA4576CEB}">
      <dgm:prSet phldrT="[Tekst]" custT="1"/>
      <dgm:spPr/>
      <dgm:t>
        <a:bodyPr/>
        <a:lstStyle/>
        <a:p>
          <a:pPr>
            <a:spcAft>
              <a:spcPts val="1200"/>
            </a:spcAft>
          </a:pPr>
          <a:r>
            <a:rPr lang="da-DK" sz="1400" dirty="0">
              <a:latin typeface="Barlow" panose="00000500000000000000" pitchFamily="2" charset="0"/>
            </a:rPr>
            <a:t>Advarsler om mistanke</a:t>
          </a:r>
        </a:p>
      </dgm:t>
    </dgm:pt>
    <dgm:pt modelId="{E5145820-6991-48E4-814B-AE85F5B238BA}" type="parTrans" cxnId="{46D62682-1B47-46E1-806C-ED71CF0259A5}">
      <dgm:prSet/>
      <dgm:spPr/>
      <dgm:t>
        <a:bodyPr/>
        <a:lstStyle/>
        <a:p>
          <a:endParaRPr lang="da-DK"/>
        </a:p>
      </dgm:t>
    </dgm:pt>
    <dgm:pt modelId="{C401DA52-0885-4BB2-AAEA-5E744FF5ED06}" type="sibTrans" cxnId="{46D62682-1B47-46E1-806C-ED71CF0259A5}">
      <dgm:prSet/>
      <dgm:spPr/>
      <dgm:t>
        <a:bodyPr/>
        <a:lstStyle/>
        <a:p>
          <a:endParaRPr lang="da-DK"/>
        </a:p>
      </dgm:t>
    </dgm:pt>
    <dgm:pt modelId="{6BD819DC-B27C-4A66-9ECD-0BF1C3633680}">
      <dgm:prSet phldrT="[Tekst]" custT="1"/>
      <dgm:spPr/>
      <dgm:t>
        <a:bodyPr/>
        <a:lstStyle/>
        <a:p>
          <a:endParaRPr lang="da-DK" sz="1000">
            <a:latin typeface="Barlow" panose="00000500000000000000" pitchFamily="2" charset="0"/>
          </a:endParaRPr>
        </a:p>
      </dgm:t>
    </dgm:pt>
    <dgm:pt modelId="{9F501234-0EE9-4631-90AD-227C8A73979E}" type="parTrans" cxnId="{EC876AB8-EF4C-4E39-BF2E-EEB90055DD2D}">
      <dgm:prSet/>
      <dgm:spPr/>
      <dgm:t>
        <a:bodyPr/>
        <a:lstStyle/>
        <a:p>
          <a:endParaRPr lang="da-DK"/>
        </a:p>
      </dgm:t>
    </dgm:pt>
    <dgm:pt modelId="{3586EE1C-F730-43D8-8F6E-9858710CE7DC}" type="sibTrans" cxnId="{EC876AB8-EF4C-4E39-BF2E-EEB90055DD2D}">
      <dgm:prSet/>
      <dgm:spPr/>
      <dgm:t>
        <a:bodyPr/>
        <a:lstStyle/>
        <a:p>
          <a:endParaRPr lang="da-DK"/>
        </a:p>
      </dgm:t>
    </dgm:pt>
    <dgm:pt modelId="{D8C03259-3D0A-410A-A266-871594CF077A}">
      <dgm:prSet phldrT="[Tekst]" custT="1"/>
      <dgm:spPr/>
      <dgm:t>
        <a:bodyPr/>
        <a:lstStyle/>
        <a:p>
          <a:r>
            <a:rPr lang="da-DK" sz="1400" dirty="0">
              <a:latin typeface="Barlow" panose="00000500000000000000" pitchFamily="2" charset="0"/>
            </a:rPr>
            <a:t>Hej på vejen</a:t>
          </a:r>
        </a:p>
      </dgm:t>
    </dgm:pt>
    <dgm:pt modelId="{6EF9E827-CC6B-486A-9FE7-42F15A13DD75}" type="parTrans" cxnId="{C8C7D0AB-8890-4C1A-BCD2-AEE1EEF5FE53}">
      <dgm:prSet/>
      <dgm:spPr/>
      <dgm:t>
        <a:bodyPr/>
        <a:lstStyle/>
        <a:p>
          <a:endParaRPr lang="da-DK"/>
        </a:p>
      </dgm:t>
    </dgm:pt>
    <dgm:pt modelId="{19975984-CB01-4187-9AE7-5933D103A389}" type="sibTrans" cxnId="{C8C7D0AB-8890-4C1A-BCD2-AEE1EEF5FE53}">
      <dgm:prSet/>
      <dgm:spPr/>
      <dgm:t>
        <a:bodyPr/>
        <a:lstStyle/>
        <a:p>
          <a:endParaRPr lang="da-DK"/>
        </a:p>
      </dgm:t>
    </dgm:pt>
    <dgm:pt modelId="{E55E3BBF-7E84-4A5A-ADBC-E19EFA66EAC1}">
      <dgm:prSet phldrT="[Tekst]" custT="1"/>
      <dgm:spPr/>
      <dgm:t>
        <a:bodyPr/>
        <a:lstStyle/>
        <a:p>
          <a:pPr>
            <a:spcAft>
              <a:spcPts val="1200"/>
            </a:spcAft>
          </a:pPr>
          <a:r>
            <a:rPr lang="da-DK" sz="1400" dirty="0">
              <a:latin typeface="Barlow" panose="00000500000000000000" pitchFamily="2" charset="0"/>
            </a:rPr>
            <a:t>Advarsler om indbrud</a:t>
          </a:r>
        </a:p>
      </dgm:t>
    </dgm:pt>
    <dgm:pt modelId="{20873C9A-2A6D-49AD-914F-BD227F0167D5}" type="parTrans" cxnId="{9AD17753-6BC3-4266-8F1D-39D5D73574DC}">
      <dgm:prSet/>
      <dgm:spPr/>
      <dgm:t>
        <a:bodyPr/>
        <a:lstStyle/>
        <a:p>
          <a:endParaRPr lang="da-DK"/>
        </a:p>
      </dgm:t>
    </dgm:pt>
    <dgm:pt modelId="{B3B8B19F-AA8C-48EA-9691-7B86D6F447D1}" type="sibTrans" cxnId="{9AD17753-6BC3-4266-8F1D-39D5D73574DC}">
      <dgm:prSet/>
      <dgm:spPr/>
      <dgm:t>
        <a:bodyPr/>
        <a:lstStyle/>
        <a:p>
          <a:endParaRPr lang="da-DK"/>
        </a:p>
      </dgm:t>
    </dgm:pt>
    <dgm:pt modelId="{3CEFAB46-8D7F-4FF9-8ACC-0D9C81CA28D9}">
      <dgm:prSet phldrT="[Tekst]" custT="1"/>
      <dgm:spPr/>
      <dgm:t>
        <a:bodyPr/>
        <a:lstStyle/>
        <a:p>
          <a:pPr>
            <a:spcAft>
              <a:spcPts val="1200"/>
            </a:spcAft>
          </a:pPr>
          <a:r>
            <a:rPr lang="da-DK" sz="1400" dirty="0">
              <a:latin typeface="Barlow" panose="00000500000000000000" pitchFamily="2" charset="0"/>
            </a:rPr>
            <a:t>Synlighed på vejen</a:t>
          </a:r>
        </a:p>
      </dgm:t>
    </dgm:pt>
    <dgm:pt modelId="{D622AC27-9AF2-409F-8777-DA644492CCE8}" type="parTrans" cxnId="{CD35F980-D6C3-4DE0-9D5E-FB865CF1EC9E}">
      <dgm:prSet/>
      <dgm:spPr/>
      <dgm:t>
        <a:bodyPr/>
        <a:lstStyle/>
        <a:p>
          <a:endParaRPr lang="da-DK"/>
        </a:p>
      </dgm:t>
    </dgm:pt>
    <dgm:pt modelId="{EE9C2E57-10AB-4B08-B4EE-468E8C51FED8}" type="sibTrans" cxnId="{CD35F980-D6C3-4DE0-9D5E-FB865CF1EC9E}">
      <dgm:prSet/>
      <dgm:spPr/>
      <dgm:t>
        <a:bodyPr/>
        <a:lstStyle/>
        <a:p>
          <a:endParaRPr lang="da-DK"/>
        </a:p>
      </dgm:t>
    </dgm:pt>
    <dgm:pt modelId="{39C3C056-918F-439C-8D83-D2DBCE6C81E1}">
      <dgm:prSet phldrT="[Tekst]" custT="1"/>
      <dgm:spPr/>
      <dgm:t>
        <a:bodyPr/>
        <a:lstStyle/>
        <a:p>
          <a:r>
            <a:rPr lang="da-DK" sz="1400" dirty="0">
              <a:latin typeface="Barlow" panose="00000500000000000000" pitchFamily="2" charset="0"/>
            </a:rPr>
            <a:t>Nabo-aktiviteter</a:t>
          </a:r>
          <a:endParaRPr lang="da-DK" sz="1200" dirty="0">
            <a:latin typeface="Barlow" panose="00000500000000000000" pitchFamily="2" charset="0"/>
          </a:endParaRPr>
        </a:p>
      </dgm:t>
    </dgm:pt>
    <dgm:pt modelId="{9079B684-7168-4220-9364-75B7493CF150}" type="parTrans" cxnId="{C6901A79-AAA4-47A8-ABB0-7B711D8A422B}">
      <dgm:prSet/>
      <dgm:spPr/>
      <dgm:t>
        <a:bodyPr/>
        <a:lstStyle/>
        <a:p>
          <a:endParaRPr lang="da-DK"/>
        </a:p>
      </dgm:t>
    </dgm:pt>
    <dgm:pt modelId="{0E0BE1BC-7D9F-4232-9C6B-A02F911C4B6E}" type="sibTrans" cxnId="{C6901A79-AAA4-47A8-ABB0-7B711D8A422B}">
      <dgm:prSet/>
      <dgm:spPr/>
      <dgm:t>
        <a:bodyPr/>
        <a:lstStyle/>
        <a:p>
          <a:endParaRPr lang="da-DK"/>
        </a:p>
      </dgm:t>
    </dgm:pt>
    <dgm:pt modelId="{392041F3-0A88-42BA-9821-3161AFE559E8}">
      <dgm:prSet phldrT="[Tekst]" custT="1"/>
      <dgm:spPr/>
      <dgm:t>
        <a:bodyPr/>
        <a:lstStyle/>
        <a:p>
          <a:r>
            <a:rPr lang="da-DK" sz="1400" dirty="0">
              <a:latin typeface="Barlow" panose="00000500000000000000" pitchFamily="2" charset="0"/>
            </a:rPr>
            <a:t>Netværk på appen </a:t>
          </a:r>
        </a:p>
      </dgm:t>
    </dgm:pt>
    <dgm:pt modelId="{0DE94CAC-905D-48B9-A950-31A164DDFD61}" type="parTrans" cxnId="{7D576D0F-5825-4392-975A-894DEA7AD07E}">
      <dgm:prSet/>
      <dgm:spPr/>
      <dgm:t>
        <a:bodyPr/>
        <a:lstStyle/>
        <a:p>
          <a:endParaRPr lang="da-DK"/>
        </a:p>
      </dgm:t>
    </dgm:pt>
    <dgm:pt modelId="{D4BDE7FD-81B9-480D-BA0C-17F95C927244}" type="sibTrans" cxnId="{7D576D0F-5825-4392-975A-894DEA7AD07E}">
      <dgm:prSet/>
      <dgm:spPr/>
      <dgm:t>
        <a:bodyPr/>
        <a:lstStyle/>
        <a:p>
          <a:endParaRPr lang="da-DK"/>
        </a:p>
      </dgm:t>
    </dgm:pt>
    <dgm:pt modelId="{948DC402-A6B6-4B5E-B81A-5DB915AE2B3E}">
      <dgm:prSet phldrT="[Tekst]" custT="1"/>
      <dgm:spPr/>
      <dgm:t>
        <a:bodyPr/>
        <a:lstStyle/>
        <a:p>
          <a:pPr>
            <a:spcAft>
              <a:spcPts val="1200"/>
            </a:spcAft>
          </a:pPr>
          <a:r>
            <a:rPr lang="da-DK" sz="1400" dirty="0">
              <a:latin typeface="Barlow" panose="00000500000000000000" pitchFamily="2" charset="0"/>
            </a:rPr>
            <a:t>Feriehjælp</a:t>
          </a:r>
          <a:endParaRPr lang="da-DK" sz="1200" dirty="0">
            <a:latin typeface="Barlow" panose="00000500000000000000" pitchFamily="2" charset="0"/>
          </a:endParaRPr>
        </a:p>
      </dgm:t>
    </dgm:pt>
    <dgm:pt modelId="{F9F88181-9651-40FC-83A7-A067132D54F2}" type="parTrans" cxnId="{99CCFC73-E9B8-416A-A39C-A59C50DE6C53}">
      <dgm:prSet/>
      <dgm:spPr/>
      <dgm:t>
        <a:bodyPr/>
        <a:lstStyle/>
        <a:p>
          <a:endParaRPr lang="da-DK"/>
        </a:p>
      </dgm:t>
    </dgm:pt>
    <dgm:pt modelId="{EC141230-01EF-49B3-B6CD-B5B725D04B88}" type="sibTrans" cxnId="{99CCFC73-E9B8-416A-A39C-A59C50DE6C53}">
      <dgm:prSet/>
      <dgm:spPr/>
      <dgm:t>
        <a:bodyPr/>
        <a:lstStyle/>
        <a:p>
          <a:endParaRPr lang="da-DK"/>
        </a:p>
      </dgm:t>
    </dgm:pt>
    <dgm:pt modelId="{765FEC68-B94D-4771-94E2-6E2D17A55D02}">
      <dgm:prSet phldrT="[Tekst]" custT="1"/>
      <dgm:spPr/>
      <dgm:t>
        <a:bodyPr/>
        <a:lstStyle/>
        <a:p>
          <a:pPr>
            <a:spcAft>
              <a:spcPts val="1200"/>
            </a:spcAft>
          </a:pPr>
          <a:r>
            <a:rPr lang="da-DK" sz="1400" dirty="0">
              <a:latin typeface="Barlow" panose="00000500000000000000" pitchFamily="2" charset="0"/>
            </a:rPr>
            <a:t>Advarsler om indbrudsforsøg</a:t>
          </a:r>
        </a:p>
      </dgm:t>
    </dgm:pt>
    <dgm:pt modelId="{ECBB42F4-88FA-4E01-85AC-18942E249357}" type="sibTrans" cxnId="{798280BF-0769-46E7-BB37-ACFA6EE38D81}">
      <dgm:prSet/>
      <dgm:spPr/>
      <dgm:t>
        <a:bodyPr/>
        <a:lstStyle/>
        <a:p>
          <a:endParaRPr lang="da-DK"/>
        </a:p>
      </dgm:t>
    </dgm:pt>
    <dgm:pt modelId="{65794EB0-CFD4-4367-887D-1FE8DE0A27CD}" type="parTrans" cxnId="{798280BF-0769-46E7-BB37-ACFA6EE38D81}">
      <dgm:prSet/>
      <dgm:spPr/>
      <dgm:t>
        <a:bodyPr/>
        <a:lstStyle/>
        <a:p>
          <a:endParaRPr lang="da-DK"/>
        </a:p>
      </dgm:t>
    </dgm:pt>
    <dgm:pt modelId="{FE380E50-33EF-4B33-AF25-F9D00CDE98CD}" type="pres">
      <dgm:prSet presAssocID="{E6F591E9-D1F3-4830-AABE-09961BC04F16}" presName="Name0" presStyleCnt="0">
        <dgm:presLayoutVars>
          <dgm:dir/>
        </dgm:presLayoutVars>
      </dgm:prSet>
      <dgm:spPr/>
    </dgm:pt>
    <dgm:pt modelId="{2A19FC1C-E2C9-4B21-BF71-D591F9A28569}" type="pres">
      <dgm:prSet presAssocID="{CBF1EC7F-897D-4AC9-AFED-72184F860B68}" presName="withChildren" presStyleCnt="0"/>
      <dgm:spPr/>
    </dgm:pt>
    <dgm:pt modelId="{2830195B-7A61-4B14-BE5C-C10AAD9F5E78}" type="pres">
      <dgm:prSet presAssocID="{CBF1EC7F-897D-4AC9-AFED-72184F860B68}" presName="bigCircle" presStyleLbl="vennNode1" presStyleIdx="0" presStyleCnt="11"/>
      <dgm:spPr/>
    </dgm:pt>
    <dgm:pt modelId="{BD609197-C95B-4F76-8435-468274F097FD}" type="pres">
      <dgm:prSet presAssocID="{CBF1EC7F-897D-4AC9-AFED-72184F860B68}" presName="medCircle" presStyleLbl="vennNode1" presStyleIdx="1" presStyleCnt="11"/>
      <dgm:spPr>
        <a:noFill/>
        <a:ln>
          <a:noFill/>
        </a:ln>
      </dgm:spPr>
    </dgm:pt>
    <dgm:pt modelId="{D6663BDC-5E13-4239-A89B-21BC9A28FFD9}" type="pres">
      <dgm:prSet presAssocID="{CBF1EC7F-897D-4AC9-AFED-72184F860B68}" presName="txLvl1" presStyleLbl="revTx" presStyleIdx="0" presStyleCnt="11"/>
      <dgm:spPr/>
    </dgm:pt>
    <dgm:pt modelId="{E0404F36-9D44-442D-B7C0-152A31F9A4C8}" type="pres">
      <dgm:prSet presAssocID="{CBF1EC7F-897D-4AC9-AFED-72184F860B68}" presName="lin" presStyleCnt="0"/>
      <dgm:spPr/>
    </dgm:pt>
    <dgm:pt modelId="{9CEC8C24-3EF6-4070-8879-D007DE0F2B73}" type="pres">
      <dgm:prSet presAssocID="{E55E3BBF-7E84-4A5A-ADBC-E19EFA66EAC1}" presName="txLvl2" presStyleLbl="revTx" presStyleIdx="1" presStyleCnt="11" custLinFactY="39720" custLinFactNeighborX="-1216" custLinFactNeighborY="100000"/>
      <dgm:spPr/>
    </dgm:pt>
    <dgm:pt modelId="{BD64AFFA-9FC9-48CA-85BB-CB180F421A96}" type="pres">
      <dgm:prSet presAssocID="{B3B8B19F-AA8C-48EA-9691-7B86D6F447D1}" presName="smCircle" presStyleLbl="vennNode1" presStyleIdx="2" presStyleCnt="11" custLinFactY="4950" custLinFactNeighborX="-30544" custLinFactNeighborY="100000"/>
      <dgm:spPr/>
    </dgm:pt>
    <dgm:pt modelId="{8647E21B-72FF-4110-8BE0-74EA05DFD863}" type="pres">
      <dgm:prSet presAssocID="{3CEFAB46-8D7F-4FF9-8ACC-0D9C81CA28D9}" presName="txLvl2" presStyleLbl="revTx" presStyleIdx="2" presStyleCnt="11" custLinFactY="100000" custLinFactNeighborX="-1216" custLinFactNeighborY="136179"/>
      <dgm:spPr/>
    </dgm:pt>
    <dgm:pt modelId="{4ED6EE4F-8CDB-476F-99AC-06FE5DA7A1A9}" type="pres">
      <dgm:prSet presAssocID="{CBF1EC7F-897D-4AC9-AFED-72184F860B68}" presName="overlap" presStyleCnt="0"/>
      <dgm:spPr/>
    </dgm:pt>
    <dgm:pt modelId="{F91CE0BF-FE3A-4053-8C6D-AF254C96EEED}" type="pres">
      <dgm:prSet presAssocID="{5648F7AB-8DEE-431F-B319-70C2A92FA8AC}" presName="withChildren" presStyleCnt="0"/>
      <dgm:spPr/>
    </dgm:pt>
    <dgm:pt modelId="{F1F5384E-400C-42A0-BB10-3E186487E9AE}" type="pres">
      <dgm:prSet presAssocID="{5648F7AB-8DEE-431F-B319-70C2A92FA8AC}" presName="bigCircle" presStyleLbl="vennNode1" presStyleIdx="3" presStyleCnt="11" custLinFactNeighborY="-4392"/>
      <dgm:spPr/>
    </dgm:pt>
    <dgm:pt modelId="{39546A77-FA58-4CB0-B28E-A3AF1945C7E2}" type="pres">
      <dgm:prSet presAssocID="{5648F7AB-8DEE-431F-B319-70C2A92FA8AC}" presName="medCircle" presStyleLbl="vennNode1" presStyleIdx="4" presStyleCnt="11"/>
      <dgm:spPr>
        <a:noFill/>
        <a:ln>
          <a:noFill/>
        </a:ln>
      </dgm:spPr>
    </dgm:pt>
    <dgm:pt modelId="{F7AF081E-2D58-44EE-94D4-FC1D8BE181CB}" type="pres">
      <dgm:prSet presAssocID="{5648F7AB-8DEE-431F-B319-70C2A92FA8AC}" presName="txLvl1" presStyleLbl="revTx" presStyleIdx="3" presStyleCnt="11"/>
      <dgm:spPr/>
    </dgm:pt>
    <dgm:pt modelId="{88DDEFA5-0ADA-42D0-88CC-55327FE0CC0D}" type="pres">
      <dgm:prSet presAssocID="{5648F7AB-8DEE-431F-B319-70C2A92FA8AC}" presName="lin" presStyleCnt="0"/>
      <dgm:spPr/>
    </dgm:pt>
    <dgm:pt modelId="{02D36657-79D2-4FB5-8263-977B58E480A1}" type="pres">
      <dgm:prSet presAssocID="{948DC402-A6B6-4B5E-B81A-5DB915AE2B3E}" presName="txLvl2" presStyleLbl="revTx" presStyleIdx="4" presStyleCnt="11" custLinFactNeighborX="2450" custLinFactNeighborY="-72109"/>
      <dgm:spPr/>
    </dgm:pt>
    <dgm:pt modelId="{79014A46-25AC-4431-B788-D632208BF0CF}" type="pres">
      <dgm:prSet presAssocID="{EC141230-01EF-49B3-B6CD-B5B725D04B88}" presName="smCircle" presStyleLbl="vennNode1" presStyleIdx="5" presStyleCnt="11" custLinFactNeighborY="-2440"/>
      <dgm:spPr/>
    </dgm:pt>
    <dgm:pt modelId="{AB812262-536C-41FD-B0DD-B2FA91F55755}" type="pres">
      <dgm:prSet presAssocID="{69A90C27-D5A2-4A72-8BF9-BACFA4576CEB}" presName="txLvl2" presStyleLbl="revTx" presStyleIdx="5" presStyleCnt="11" custLinFactNeighborX="401" custLinFactNeighborY="70732"/>
      <dgm:spPr/>
    </dgm:pt>
    <dgm:pt modelId="{AC965DF7-A7FE-436A-9B13-75343D3BC61C}" type="pres">
      <dgm:prSet presAssocID="{C401DA52-0885-4BB2-AAEA-5E744FF5ED06}" presName="smCircle" presStyleLbl="vennNode1" presStyleIdx="6" presStyleCnt="11" custLinFactNeighborY="45520"/>
      <dgm:spPr/>
    </dgm:pt>
    <dgm:pt modelId="{7468D73D-FFB1-47E9-8E6C-F285EF41AB96}" type="pres">
      <dgm:prSet presAssocID="{765FEC68-B94D-4771-94E2-6E2D17A55D02}" presName="txLvl2" presStyleLbl="revTx" presStyleIdx="6" presStyleCnt="11" custLinFactY="92753" custLinFactNeighborX="918" custLinFactNeighborY="100000"/>
      <dgm:spPr/>
    </dgm:pt>
    <dgm:pt modelId="{CE59129A-CA3D-4DD2-98B4-C8866360D7CE}" type="pres">
      <dgm:prSet presAssocID="{5648F7AB-8DEE-431F-B319-70C2A92FA8AC}" presName="overlap" presStyleCnt="0"/>
      <dgm:spPr/>
    </dgm:pt>
    <dgm:pt modelId="{13B06C75-5C99-4D1D-9065-3AD3FBE4C8EE}" type="pres">
      <dgm:prSet presAssocID="{6BD819DC-B27C-4A66-9ECD-0BF1C3633680}" presName="withChildren" presStyleCnt="0"/>
      <dgm:spPr/>
    </dgm:pt>
    <dgm:pt modelId="{A6BEED0A-309B-4A7D-A2DB-AFD598429E9B}" type="pres">
      <dgm:prSet presAssocID="{6BD819DC-B27C-4A66-9ECD-0BF1C3633680}" presName="bigCircle" presStyleLbl="vennNode1" presStyleIdx="7" presStyleCnt="11"/>
      <dgm:spPr/>
    </dgm:pt>
    <dgm:pt modelId="{B4FAF01C-B662-4B88-8AF7-5F54A50B8B86}" type="pres">
      <dgm:prSet presAssocID="{6BD819DC-B27C-4A66-9ECD-0BF1C3633680}" presName="medCircle" presStyleLbl="vennNode1" presStyleIdx="8" presStyleCnt="11"/>
      <dgm:spPr>
        <a:noFill/>
        <a:ln>
          <a:noFill/>
        </a:ln>
      </dgm:spPr>
    </dgm:pt>
    <dgm:pt modelId="{E45BD793-2686-48E7-A6A7-CE9E8B6F3DAC}" type="pres">
      <dgm:prSet presAssocID="{6BD819DC-B27C-4A66-9ECD-0BF1C3633680}" presName="txLvl1" presStyleLbl="revTx" presStyleIdx="7" presStyleCnt="11"/>
      <dgm:spPr/>
    </dgm:pt>
    <dgm:pt modelId="{0AF6FEC1-1894-440F-9D04-037C345BB590}" type="pres">
      <dgm:prSet presAssocID="{6BD819DC-B27C-4A66-9ECD-0BF1C3633680}" presName="lin" presStyleCnt="0"/>
      <dgm:spPr/>
    </dgm:pt>
    <dgm:pt modelId="{C9E3DCC3-CA08-4F24-A830-935EA38096A6}" type="pres">
      <dgm:prSet presAssocID="{D8C03259-3D0A-410A-A266-871594CF077A}" presName="txLvl2" presStyleLbl="revTx" presStyleIdx="8" presStyleCnt="11"/>
      <dgm:spPr/>
    </dgm:pt>
    <dgm:pt modelId="{091F4910-867F-4E74-B8A2-E964456A7DC0}" type="pres">
      <dgm:prSet presAssocID="{19975984-CB01-4187-9AE7-5933D103A389}" presName="smCircle" presStyleLbl="vennNode1" presStyleIdx="9" presStyleCnt="11" custLinFactNeighborY="10833"/>
      <dgm:spPr/>
    </dgm:pt>
    <dgm:pt modelId="{CE3281AF-45E8-499C-A80D-70813AFFAAA6}" type="pres">
      <dgm:prSet presAssocID="{39C3C056-918F-439C-8D83-D2DBCE6C81E1}" presName="txLvl2" presStyleLbl="revTx" presStyleIdx="9" presStyleCnt="11" custLinFactY="17961" custLinFactNeighborY="100000"/>
      <dgm:spPr/>
    </dgm:pt>
    <dgm:pt modelId="{FC751EB8-B4C8-4920-8D1E-93F5B72D945A}" type="pres">
      <dgm:prSet presAssocID="{0E0BE1BC-7D9F-4232-9C6B-A02F911C4B6E}" presName="smCircle" presStyleLbl="vennNode1" presStyleIdx="10" presStyleCnt="11" custLinFactNeighborY="82086"/>
      <dgm:spPr/>
    </dgm:pt>
    <dgm:pt modelId="{E4E2BF06-15D0-49D3-B983-581C742DAA31}" type="pres">
      <dgm:prSet presAssocID="{392041F3-0A88-42BA-9821-3161AFE559E8}" presName="txLvl2" presStyleLbl="revTx" presStyleIdx="10" presStyleCnt="11" custLinFactY="78451" custLinFactNeighborY="100000"/>
      <dgm:spPr/>
    </dgm:pt>
  </dgm:ptLst>
  <dgm:cxnLst>
    <dgm:cxn modelId="{7D576D0F-5825-4392-975A-894DEA7AD07E}" srcId="{6BD819DC-B27C-4A66-9ECD-0BF1C3633680}" destId="{392041F3-0A88-42BA-9821-3161AFE559E8}" srcOrd="2" destOrd="0" parTransId="{0DE94CAC-905D-48B9-A950-31A164DDFD61}" sibTransId="{D4BDE7FD-81B9-480D-BA0C-17F95C927244}"/>
    <dgm:cxn modelId="{DF3A520F-CF7E-4F66-8E98-AA40D95E39CB}" type="presOf" srcId="{E6F591E9-D1F3-4830-AABE-09961BC04F16}" destId="{FE380E50-33EF-4B33-AF25-F9D00CDE98CD}" srcOrd="0" destOrd="0" presId="urn:microsoft.com/office/officeart/2008/layout/VerticalCircleList"/>
    <dgm:cxn modelId="{E4B76F65-FAC6-46CB-9195-39B6F17FB4C1}" type="presOf" srcId="{CBF1EC7F-897D-4AC9-AFED-72184F860B68}" destId="{D6663BDC-5E13-4239-A89B-21BC9A28FFD9}" srcOrd="0" destOrd="0" presId="urn:microsoft.com/office/officeart/2008/layout/VerticalCircleList"/>
    <dgm:cxn modelId="{85460867-E2C2-4AA7-A573-763F44A935CE}" type="presOf" srcId="{392041F3-0A88-42BA-9821-3161AFE559E8}" destId="{E4E2BF06-15D0-49D3-B983-581C742DAA31}" srcOrd="0" destOrd="0" presId="urn:microsoft.com/office/officeart/2008/layout/VerticalCircleList"/>
    <dgm:cxn modelId="{71428967-A3EF-415F-90D4-F31CB963977B}" type="presOf" srcId="{3CEFAB46-8D7F-4FF9-8ACC-0D9C81CA28D9}" destId="{8647E21B-72FF-4110-8BE0-74EA05DFD863}" srcOrd="0" destOrd="0" presId="urn:microsoft.com/office/officeart/2008/layout/VerticalCircleList"/>
    <dgm:cxn modelId="{9BF3AA4F-6DD9-4F69-9A40-8A65533698E4}" type="presOf" srcId="{39C3C056-918F-439C-8D83-D2DBCE6C81E1}" destId="{CE3281AF-45E8-499C-A80D-70813AFFAAA6}" srcOrd="0" destOrd="0" presId="urn:microsoft.com/office/officeart/2008/layout/VerticalCircleList"/>
    <dgm:cxn modelId="{9AD17753-6BC3-4266-8F1D-39D5D73574DC}" srcId="{CBF1EC7F-897D-4AC9-AFED-72184F860B68}" destId="{E55E3BBF-7E84-4A5A-ADBC-E19EFA66EAC1}" srcOrd="0" destOrd="0" parTransId="{20873C9A-2A6D-49AD-914F-BD227F0167D5}" sibTransId="{B3B8B19F-AA8C-48EA-9691-7B86D6F447D1}"/>
    <dgm:cxn modelId="{99CCFC73-E9B8-416A-A39C-A59C50DE6C53}" srcId="{5648F7AB-8DEE-431F-B319-70C2A92FA8AC}" destId="{948DC402-A6B6-4B5E-B81A-5DB915AE2B3E}" srcOrd="0" destOrd="0" parTransId="{F9F88181-9651-40FC-83A7-A067132D54F2}" sibTransId="{EC141230-01EF-49B3-B6CD-B5B725D04B88}"/>
    <dgm:cxn modelId="{C6901A79-AAA4-47A8-ABB0-7B711D8A422B}" srcId="{6BD819DC-B27C-4A66-9ECD-0BF1C3633680}" destId="{39C3C056-918F-439C-8D83-D2DBCE6C81E1}" srcOrd="1" destOrd="0" parTransId="{9079B684-7168-4220-9364-75B7493CF150}" sibTransId="{0E0BE1BC-7D9F-4232-9C6B-A02F911C4B6E}"/>
    <dgm:cxn modelId="{9371B87D-500B-4912-86D1-AA0CEA2B7AED}" srcId="{E6F591E9-D1F3-4830-AABE-09961BC04F16}" destId="{5648F7AB-8DEE-431F-B319-70C2A92FA8AC}" srcOrd="1" destOrd="0" parTransId="{2CB4EC95-51EC-4185-8F91-843BDC6F0282}" sibTransId="{A688AC94-BA53-4A5D-A2ED-E95B25A231F2}"/>
    <dgm:cxn modelId="{CD35F980-D6C3-4DE0-9D5E-FB865CF1EC9E}" srcId="{CBF1EC7F-897D-4AC9-AFED-72184F860B68}" destId="{3CEFAB46-8D7F-4FF9-8ACC-0D9C81CA28D9}" srcOrd="1" destOrd="0" parTransId="{D622AC27-9AF2-409F-8777-DA644492CCE8}" sibTransId="{EE9C2E57-10AB-4B08-B4EE-468E8C51FED8}"/>
    <dgm:cxn modelId="{46D62682-1B47-46E1-806C-ED71CF0259A5}" srcId="{5648F7AB-8DEE-431F-B319-70C2A92FA8AC}" destId="{69A90C27-D5A2-4A72-8BF9-BACFA4576CEB}" srcOrd="1" destOrd="0" parTransId="{E5145820-6991-48E4-814B-AE85F5B238BA}" sibTransId="{C401DA52-0885-4BB2-AAEA-5E744FF5ED06}"/>
    <dgm:cxn modelId="{FE1FC182-A1A0-4963-8645-0EAF7D0EBBFE}" type="presOf" srcId="{D8C03259-3D0A-410A-A266-871594CF077A}" destId="{C9E3DCC3-CA08-4F24-A830-935EA38096A6}" srcOrd="0" destOrd="0" presId="urn:microsoft.com/office/officeart/2008/layout/VerticalCircleList"/>
    <dgm:cxn modelId="{61F4ED99-461D-4061-850D-537C48B448F3}" srcId="{E6F591E9-D1F3-4830-AABE-09961BC04F16}" destId="{CBF1EC7F-897D-4AC9-AFED-72184F860B68}" srcOrd="0" destOrd="0" parTransId="{A1397E32-7B19-4D37-96D6-776A8CCAC2EC}" sibTransId="{BE6135F8-AAA4-4AE2-BDFA-4BB1A1250C97}"/>
    <dgm:cxn modelId="{46D685A9-275F-4B22-ACBA-B2048A2A3794}" type="presOf" srcId="{69A90C27-D5A2-4A72-8BF9-BACFA4576CEB}" destId="{AB812262-536C-41FD-B0DD-B2FA91F55755}" srcOrd="0" destOrd="0" presId="urn:microsoft.com/office/officeart/2008/layout/VerticalCircleList"/>
    <dgm:cxn modelId="{C8C7D0AB-8890-4C1A-BCD2-AEE1EEF5FE53}" srcId="{6BD819DC-B27C-4A66-9ECD-0BF1C3633680}" destId="{D8C03259-3D0A-410A-A266-871594CF077A}" srcOrd="0" destOrd="0" parTransId="{6EF9E827-CC6B-486A-9FE7-42F15A13DD75}" sibTransId="{19975984-CB01-4187-9AE7-5933D103A389}"/>
    <dgm:cxn modelId="{3602E9B4-ECD5-4187-A140-2DDF1412E1FC}" type="presOf" srcId="{6BD819DC-B27C-4A66-9ECD-0BF1C3633680}" destId="{E45BD793-2686-48E7-A6A7-CE9E8B6F3DAC}" srcOrd="0" destOrd="0" presId="urn:microsoft.com/office/officeart/2008/layout/VerticalCircleList"/>
    <dgm:cxn modelId="{EC876AB8-EF4C-4E39-BF2E-EEB90055DD2D}" srcId="{E6F591E9-D1F3-4830-AABE-09961BC04F16}" destId="{6BD819DC-B27C-4A66-9ECD-0BF1C3633680}" srcOrd="2" destOrd="0" parTransId="{9F501234-0EE9-4631-90AD-227C8A73979E}" sibTransId="{3586EE1C-F730-43D8-8F6E-9858710CE7DC}"/>
    <dgm:cxn modelId="{798280BF-0769-46E7-BB37-ACFA6EE38D81}" srcId="{5648F7AB-8DEE-431F-B319-70C2A92FA8AC}" destId="{765FEC68-B94D-4771-94E2-6E2D17A55D02}" srcOrd="2" destOrd="0" parTransId="{65794EB0-CFD4-4367-887D-1FE8DE0A27CD}" sibTransId="{ECBB42F4-88FA-4E01-85AC-18942E249357}"/>
    <dgm:cxn modelId="{C32ADACE-2455-4A8E-9335-D83D78FE09ED}" type="presOf" srcId="{E55E3BBF-7E84-4A5A-ADBC-E19EFA66EAC1}" destId="{9CEC8C24-3EF6-4070-8879-D007DE0F2B73}" srcOrd="0" destOrd="0" presId="urn:microsoft.com/office/officeart/2008/layout/VerticalCircleList"/>
    <dgm:cxn modelId="{5930E9D5-CD6E-4E60-857E-73D1FD9D7710}" type="presOf" srcId="{5648F7AB-8DEE-431F-B319-70C2A92FA8AC}" destId="{F7AF081E-2D58-44EE-94D4-FC1D8BE181CB}" srcOrd="0" destOrd="0" presId="urn:microsoft.com/office/officeart/2008/layout/VerticalCircleList"/>
    <dgm:cxn modelId="{027580E2-12FF-40CA-93E9-445FE07E0089}" type="presOf" srcId="{765FEC68-B94D-4771-94E2-6E2D17A55D02}" destId="{7468D73D-FFB1-47E9-8E6C-F285EF41AB96}" srcOrd="0" destOrd="0" presId="urn:microsoft.com/office/officeart/2008/layout/VerticalCircleList"/>
    <dgm:cxn modelId="{B9644AFD-A757-44F2-9E3F-CF78270583F9}" type="presOf" srcId="{948DC402-A6B6-4B5E-B81A-5DB915AE2B3E}" destId="{02D36657-79D2-4FB5-8263-977B58E480A1}" srcOrd="0" destOrd="0" presId="urn:microsoft.com/office/officeart/2008/layout/VerticalCircleList"/>
    <dgm:cxn modelId="{1E3A4456-6DA7-4D4F-82C2-DF30FD340696}" type="presParOf" srcId="{FE380E50-33EF-4B33-AF25-F9D00CDE98CD}" destId="{2A19FC1C-E2C9-4B21-BF71-D591F9A28569}" srcOrd="0" destOrd="0" presId="urn:microsoft.com/office/officeart/2008/layout/VerticalCircleList"/>
    <dgm:cxn modelId="{A611A331-901C-45E4-8EC0-C05A46E59DDF}" type="presParOf" srcId="{2A19FC1C-E2C9-4B21-BF71-D591F9A28569}" destId="{2830195B-7A61-4B14-BE5C-C10AAD9F5E78}" srcOrd="0" destOrd="0" presId="urn:microsoft.com/office/officeart/2008/layout/VerticalCircleList"/>
    <dgm:cxn modelId="{0092ACE2-9A17-43B1-9AD8-69F645855BA4}" type="presParOf" srcId="{2A19FC1C-E2C9-4B21-BF71-D591F9A28569}" destId="{BD609197-C95B-4F76-8435-468274F097FD}" srcOrd="1" destOrd="0" presId="urn:microsoft.com/office/officeart/2008/layout/VerticalCircleList"/>
    <dgm:cxn modelId="{0D74AEF1-525A-4B1F-8AB0-8451A47B299E}" type="presParOf" srcId="{2A19FC1C-E2C9-4B21-BF71-D591F9A28569}" destId="{D6663BDC-5E13-4239-A89B-21BC9A28FFD9}" srcOrd="2" destOrd="0" presId="urn:microsoft.com/office/officeart/2008/layout/VerticalCircleList"/>
    <dgm:cxn modelId="{A4EE9A96-5D64-4BDE-BF90-13BFF6E9C51B}" type="presParOf" srcId="{2A19FC1C-E2C9-4B21-BF71-D591F9A28569}" destId="{E0404F36-9D44-442D-B7C0-152A31F9A4C8}" srcOrd="3" destOrd="0" presId="urn:microsoft.com/office/officeart/2008/layout/VerticalCircleList"/>
    <dgm:cxn modelId="{4F6900E4-F4D7-4844-B562-DE0440D3CDD9}" type="presParOf" srcId="{E0404F36-9D44-442D-B7C0-152A31F9A4C8}" destId="{9CEC8C24-3EF6-4070-8879-D007DE0F2B73}" srcOrd="0" destOrd="0" presId="urn:microsoft.com/office/officeart/2008/layout/VerticalCircleList"/>
    <dgm:cxn modelId="{69FB4900-C785-40E9-BA98-69CCD650AB20}" type="presParOf" srcId="{E0404F36-9D44-442D-B7C0-152A31F9A4C8}" destId="{BD64AFFA-9FC9-48CA-85BB-CB180F421A96}" srcOrd="1" destOrd="0" presId="urn:microsoft.com/office/officeart/2008/layout/VerticalCircleList"/>
    <dgm:cxn modelId="{00D49BCB-BA80-4353-80C3-AEB93B72CD59}" type="presParOf" srcId="{E0404F36-9D44-442D-B7C0-152A31F9A4C8}" destId="{8647E21B-72FF-4110-8BE0-74EA05DFD863}" srcOrd="2" destOrd="0" presId="urn:microsoft.com/office/officeart/2008/layout/VerticalCircleList"/>
    <dgm:cxn modelId="{50889734-BBD7-4956-BF82-331CD32AB919}" type="presParOf" srcId="{FE380E50-33EF-4B33-AF25-F9D00CDE98CD}" destId="{4ED6EE4F-8CDB-476F-99AC-06FE5DA7A1A9}" srcOrd="1" destOrd="0" presId="urn:microsoft.com/office/officeart/2008/layout/VerticalCircleList"/>
    <dgm:cxn modelId="{82B022EA-BF80-4FBA-A2A5-8AE88C13A383}" type="presParOf" srcId="{FE380E50-33EF-4B33-AF25-F9D00CDE98CD}" destId="{F91CE0BF-FE3A-4053-8C6D-AF254C96EEED}" srcOrd="2" destOrd="0" presId="urn:microsoft.com/office/officeart/2008/layout/VerticalCircleList"/>
    <dgm:cxn modelId="{7A55ED79-680F-496A-B2FF-B4DDB19B67D7}" type="presParOf" srcId="{F91CE0BF-FE3A-4053-8C6D-AF254C96EEED}" destId="{F1F5384E-400C-42A0-BB10-3E186487E9AE}" srcOrd="0" destOrd="0" presId="urn:microsoft.com/office/officeart/2008/layout/VerticalCircleList"/>
    <dgm:cxn modelId="{37BE0BF7-C7AE-4C96-A7E9-BC0D09BA8553}" type="presParOf" srcId="{F91CE0BF-FE3A-4053-8C6D-AF254C96EEED}" destId="{39546A77-FA58-4CB0-B28E-A3AF1945C7E2}" srcOrd="1" destOrd="0" presId="urn:microsoft.com/office/officeart/2008/layout/VerticalCircleList"/>
    <dgm:cxn modelId="{F42CA0E6-5772-42EC-8305-FD5B7C69C127}" type="presParOf" srcId="{F91CE0BF-FE3A-4053-8C6D-AF254C96EEED}" destId="{F7AF081E-2D58-44EE-94D4-FC1D8BE181CB}" srcOrd="2" destOrd="0" presId="urn:microsoft.com/office/officeart/2008/layout/VerticalCircleList"/>
    <dgm:cxn modelId="{75CF98AC-9475-45EC-8FA9-ABBDEB91BD66}" type="presParOf" srcId="{F91CE0BF-FE3A-4053-8C6D-AF254C96EEED}" destId="{88DDEFA5-0ADA-42D0-88CC-55327FE0CC0D}" srcOrd="3" destOrd="0" presId="urn:microsoft.com/office/officeart/2008/layout/VerticalCircleList"/>
    <dgm:cxn modelId="{76596210-01A6-4E56-BA0B-367AEC2FF5F1}" type="presParOf" srcId="{88DDEFA5-0ADA-42D0-88CC-55327FE0CC0D}" destId="{02D36657-79D2-4FB5-8263-977B58E480A1}" srcOrd="0" destOrd="0" presId="urn:microsoft.com/office/officeart/2008/layout/VerticalCircleList"/>
    <dgm:cxn modelId="{1DF2DDF8-A842-4894-B5AC-D30EED6506FE}" type="presParOf" srcId="{88DDEFA5-0ADA-42D0-88CC-55327FE0CC0D}" destId="{79014A46-25AC-4431-B788-D632208BF0CF}" srcOrd="1" destOrd="0" presId="urn:microsoft.com/office/officeart/2008/layout/VerticalCircleList"/>
    <dgm:cxn modelId="{30857450-80B3-4035-B8A6-BC26C40F5AFE}" type="presParOf" srcId="{88DDEFA5-0ADA-42D0-88CC-55327FE0CC0D}" destId="{AB812262-536C-41FD-B0DD-B2FA91F55755}" srcOrd="2" destOrd="0" presId="urn:microsoft.com/office/officeart/2008/layout/VerticalCircleList"/>
    <dgm:cxn modelId="{7109D39D-AF59-47EE-82AD-068A7835B2B0}" type="presParOf" srcId="{88DDEFA5-0ADA-42D0-88CC-55327FE0CC0D}" destId="{AC965DF7-A7FE-436A-9B13-75343D3BC61C}" srcOrd="3" destOrd="0" presId="urn:microsoft.com/office/officeart/2008/layout/VerticalCircleList"/>
    <dgm:cxn modelId="{2A6B0847-D10C-46CF-B92C-00A3ACFEB522}" type="presParOf" srcId="{88DDEFA5-0ADA-42D0-88CC-55327FE0CC0D}" destId="{7468D73D-FFB1-47E9-8E6C-F285EF41AB96}" srcOrd="4" destOrd="0" presId="urn:microsoft.com/office/officeart/2008/layout/VerticalCircleList"/>
    <dgm:cxn modelId="{FF5EF311-F2D7-49AD-A29F-7611DDC12FDF}" type="presParOf" srcId="{FE380E50-33EF-4B33-AF25-F9D00CDE98CD}" destId="{CE59129A-CA3D-4DD2-98B4-C8866360D7CE}" srcOrd="3" destOrd="0" presId="urn:microsoft.com/office/officeart/2008/layout/VerticalCircleList"/>
    <dgm:cxn modelId="{90826F72-27A7-4D07-836B-CD0866D96325}" type="presParOf" srcId="{FE380E50-33EF-4B33-AF25-F9D00CDE98CD}" destId="{13B06C75-5C99-4D1D-9065-3AD3FBE4C8EE}" srcOrd="4" destOrd="0" presId="urn:microsoft.com/office/officeart/2008/layout/VerticalCircleList"/>
    <dgm:cxn modelId="{9A45F067-7601-4FBF-8EAF-E573E9C2060F}" type="presParOf" srcId="{13B06C75-5C99-4D1D-9065-3AD3FBE4C8EE}" destId="{A6BEED0A-309B-4A7D-A2DB-AFD598429E9B}" srcOrd="0" destOrd="0" presId="urn:microsoft.com/office/officeart/2008/layout/VerticalCircleList"/>
    <dgm:cxn modelId="{7FD73966-8F1D-4B44-9C93-A3C75A95CCBB}" type="presParOf" srcId="{13B06C75-5C99-4D1D-9065-3AD3FBE4C8EE}" destId="{B4FAF01C-B662-4B88-8AF7-5F54A50B8B86}" srcOrd="1" destOrd="0" presId="urn:microsoft.com/office/officeart/2008/layout/VerticalCircleList"/>
    <dgm:cxn modelId="{EEFCF882-CF63-4BF9-821E-798CD223274B}" type="presParOf" srcId="{13B06C75-5C99-4D1D-9065-3AD3FBE4C8EE}" destId="{E45BD793-2686-48E7-A6A7-CE9E8B6F3DAC}" srcOrd="2" destOrd="0" presId="urn:microsoft.com/office/officeart/2008/layout/VerticalCircleList"/>
    <dgm:cxn modelId="{23AC6AA8-1FD3-4F72-9B01-860874C95D53}" type="presParOf" srcId="{13B06C75-5C99-4D1D-9065-3AD3FBE4C8EE}" destId="{0AF6FEC1-1894-440F-9D04-037C345BB590}" srcOrd="3" destOrd="0" presId="urn:microsoft.com/office/officeart/2008/layout/VerticalCircleList"/>
    <dgm:cxn modelId="{E05F81D3-81B5-4596-9799-573D9A8E2D98}" type="presParOf" srcId="{0AF6FEC1-1894-440F-9D04-037C345BB590}" destId="{C9E3DCC3-CA08-4F24-A830-935EA38096A6}" srcOrd="0" destOrd="0" presId="urn:microsoft.com/office/officeart/2008/layout/VerticalCircleList"/>
    <dgm:cxn modelId="{E46CFDD3-8154-4F41-BF0E-80B2ED7B5636}" type="presParOf" srcId="{0AF6FEC1-1894-440F-9D04-037C345BB590}" destId="{091F4910-867F-4E74-B8A2-E964456A7DC0}" srcOrd="1" destOrd="0" presId="urn:microsoft.com/office/officeart/2008/layout/VerticalCircleList"/>
    <dgm:cxn modelId="{2126CFCB-83D9-43C5-A3E0-5E1F41F67887}" type="presParOf" srcId="{0AF6FEC1-1894-440F-9D04-037C345BB590}" destId="{CE3281AF-45E8-499C-A80D-70813AFFAAA6}" srcOrd="2" destOrd="0" presId="urn:microsoft.com/office/officeart/2008/layout/VerticalCircleList"/>
    <dgm:cxn modelId="{930C91A9-3B4B-4C3B-ACB0-D7067E684452}" type="presParOf" srcId="{0AF6FEC1-1894-440F-9D04-037C345BB590}" destId="{FC751EB8-B4C8-4920-8D1E-93F5B72D945A}" srcOrd="3" destOrd="0" presId="urn:microsoft.com/office/officeart/2008/layout/VerticalCircleList"/>
    <dgm:cxn modelId="{5A31EB08-395B-4959-AF63-7FE5B0DB595A}" type="presParOf" srcId="{0AF6FEC1-1894-440F-9D04-037C345BB590}" destId="{E4E2BF06-15D0-49D3-B983-581C742DAA31}" srcOrd="4"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rgbClr val="1A4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5B8D-C119-40C7-814E-74013C57D1ED}">
      <dsp:nvSpPr>
        <dsp:cNvPr id="0" name=""/>
        <dsp:cNvSpPr/>
      </dsp:nvSpPr>
      <dsp:spPr>
        <a:xfrm>
          <a:off x="2709333" y="0"/>
          <a:ext cx="2709333" cy="1799872"/>
        </a:xfrm>
        <a:prstGeom prst="trapezoid">
          <a:avLst>
            <a:gd name="adj" fmla="val 75265"/>
          </a:avLst>
        </a:prstGeom>
        <a:solidFill>
          <a:srgbClr val="F3EB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Efter indbrud </a:t>
          </a:r>
          <a:br>
            <a:rPr lang="da-DK" sz="2400" b="1" kern="1200" dirty="0">
              <a:latin typeface="Barlow" panose="00000500000000000000" pitchFamily="2" charset="0"/>
            </a:rPr>
          </a:br>
          <a:r>
            <a:rPr lang="da-DK" sz="1600" kern="1200" dirty="0">
              <a:latin typeface="Barlow" panose="00000500000000000000" pitchFamily="2" charset="0"/>
            </a:rPr>
            <a:t>Undgå flere</a:t>
          </a:r>
        </a:p>
      </dsp:txBody>
      <dsp:txXfrm>
        <a:off x="2709333" y="0"/>
        <a:ext cx="2709333" cy="1799872"/>
      </dsp:txXfrm>
    </dsp:sp>
    <dsp:sp modelId="{066A6AC7-A79A-4102-B1D1-5F6CD4E933CA}">
      <dsp:nvSpPr>
        <dsp:cNvPr id="0" name=""/>
        <dsp:cNvSpPr/>
      </dsp:nvSpPr>
      <dsp:spPr>
        <a:xfrm>
          <a:off x="1354666" y="1828327"/>
          <a:ext cx="5418666" cy="1799872"/>
        </a:xfrm>
        <a:prstGeom prst="trapezoid">
          <a:avLst>
            <a:gd name="adj" fmla="val 75265"/>
          </a:avLst>
        </a:prstGeom>
        <a:solidFill>
          <a:srgbClr val="DAF0F4"/>
        </a:solidFill>
        <a:ln w="25400" cap="flat" cmpd="sng" algn="ctr">
          <a:solidFill>
            <a:srgbClr val="DAF0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Når det ulmer eller er sæson</a:t>
          </a:r>
          <a:br>
            <a:rPr lang="da-DK" sz="2400" kern="1200" dirty="0">
              <a:latin typeface="Barlow" panose="00000500000000000000" pitchFamily="2" charset="0"/>
            </a:rPr>
          </a:br>
          <a:r>
            <a:rPr lang="da-DK" sz="2400" kern="1200" dirty="0">
              <a:latin typeface="Barlow" panose="00000500000000000000" pitchFamily="2" charset="0"/>
            </a:rPr>
            <a:t> </a:t>
          </a:r>
          <a:r>
            <a:rPr lang="da-DK" sz="1600" kern="1200" dirty="0">
              <a:latin typeface="Barlow" panose="00000500000000000000" pitchFamily="2" charset="0"/>
            </a:rPr>
            <a:t>Undgå at nabolaget rammes</a:t>
          </a:r>
        </a:p>
      </dsp:txBody>
      <dsp:txXfrm>
        <a:off x="2302933" y="1828327"/>
        <a:ext cx="3522133" cy="1799872"/>
      </dsp:txXfrm>
    </dsp:sp>
    <dsp:sp modelId="{458F61FE-2D4B-4C92-B05C-90E741489848}">
      <dsp:nvSpPr>
        <dsp:cNvPr id="0" name=""/>
        <dsp:cNvSpPr/>
      </dsp:nvSpPr>
      <dsp:spPr>
        <a:xfrm>
          <a:off x="0" y="3599743"/>
          <a:ext cx="8128000" cy="1799872"/>
        </a:xfrm>
        <a:prstGeom prst="trapezoid">
          <a:avLst>
            <a:gd name="adj" fmla="val 752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Uden indbrud</a:t>
          </a:r>
          <a:br>
            <a:rPr lang="da-DK" sz="3000" kern="1200" dirty="0">
              <a:latin typeface="Barlow" panose="00000500000000000000" pitchFamily="2" charset="0"/>
            </a:rPr>
          </a:br>
          <a:r>
            <a:rPr lang="da-DK" sz="1600" kern="1200" dirty="0">
              <a:latin typeface="Barlow" panose="00000500000000000000" pitchFamily="2" charset="0"/>
            </a:rPr>
            <a:t>Opnå gode vilkår for tillid, tryghed og samarbejde</a:t>
          </a:r>
        </a:p>
      </dsp:txBody>
      <dsp:txXfrm>
        <a:off x="1422399" y="3599743"/>
        <a:ext cx="5283200" cy="1799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195B-7A61-4B14-BE5C-C10AAD9F5E78}">
      <dsp:nvSpPr>
        <dsp:cNvPr id="0" name=""/>
        <dsp:cNvSpPr/>
      </dsp:nvSpPr>
      <dsp:spPr>
        <a:xfrm>
          <a:off x="3002359" y="3211"/>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609197-C95B-4F76-8435-468274F097FD}">
      <dsp:nvSpPr>
        <dsp:cNvPr id="0" name=""/>
        <dsp:cNvSpPr/>
      </dsp:nvSpPr>
      <dsp:spPr>
        <a:xfrm>
          <a:off x="3093660" y="8427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D6663BDC-5E13-4239-A89B-21BC9A28FFD9}">
      <dsp:nvSpPr>
        <dsp:cNvPr id="0" name=""/>
        <dsp:cNvSpPr/>
      </dsp:nvSpPr>
      <dsp:spPr>
        <a:xfrm>
          <a:off x="3267366" y="8427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da-DK" sz="1800" kern="1200">
              <a:latin typeface="MarkPro" panose="020B0504020101010102" pitchFamily="34" charset="0"/>
            </a:rPr>
            <a:t> </a:t>
          </a:r>
        </a:p>
      </dsp:txBody>
      <dsp:txXfrm>
        <a:off x="3267366" y="84274"/>
        <a:ext cx="1858274" cy="347411"/>
      </dsp:txXfrm>
    </dsp:sp>
    <dsp:sp modelId="{9CEC8C24-3EF6-4070-8879-D007DE0F2B73}">
      <dsp:nvSpPr>
        <dsp:cNvPr id="0" name=""/>
        <dsp:cNvSpPr/>
      </dsp:nvSpPr>
      <dsp:spPr>
        <a:xfrm>
          <a:off x="3244769" y="573128"/>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indbrud</a:t>
          </a:r>
        </a:p>
      </dsp:txBody>
      <dsp:txXfrm>
        <a:off x="3244769" y="573128"/>
        <a:ext cx="1858274" cy="187051"/>
      </dsp:txXfrm>
    </dsp:sp>
    <dsp:sp modelId="{BD64AFFA-9FC9-48CA-85BB-CB180F421A96}">
      <dsp:nvSpPr>
        <dsp:cNvPr id="0" name=""/>
        <dsp:cNvSpPr/>
      </dsp:nvSpPr>
      <dsp:spPr>
        <a:xfrm>
          <a:off x="3246856" y="809112"/>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47E21B-72FF-4110-8BE0-74EA05DFD863}">
      <dsp:nvSpPr>
        <dsp:cNvPr id="0" name=""/>
        <dsp:cNvSpPr/>
      </dsp:nvSpPr>
      <dsp:spPr>
        <a:xfrm>
          <a:off x="3244769" y="964374"/>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Synlighed på vejen</a:t>
          </a:r>
        </a:p>
      </dsp:txBody>
      <dsp:txXfrm>
        <a:off x="3244769" y="964374"/>
        <a:ext cx="1858274" cy="187051"/>
      </dsp:txXfrm>
    </dsp:sp>
    <dsp:sp modelId="{F1F5384E-400C-42A0-BB10-3E186487E9AE}">
      <dsp:nvSpPr>
        <dsp:cNvPr id="0" name=""/>
        <dsp:cNvSpPr/>
      </dsp:nvSpPr>
      <dsp:spPr>
        <a:xfrm>
          <a:off x="3002359" y="1659533"/>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546A77-FA58-4CB0-B28E-A3AF1945C7E2}">
      <dsp:nvSpPr>
        <dsp:cNvPr id="0" name=""/>
        <dsp:cNvSpPr/>
      </dsp:nvSpPr>
      <dsp:spPr>
        <a:xfrm>
          <a:off x="3093660" y="182536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7AF081E-2D58-44EE-94D4-FC1D8BE181CB}">
      <dsp:nvSpPr>
        <dsp:cNvPr id="0" name=""/>
        <dsp:cNvSpPr/>
      </dsp:nvSpPr>
      <dsp:spPr>
        <a:xfrm>
          <a:off x="3267366" y="182536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da-DK" sz="1000" kern="1200">
              <a:latin typeface="Barlow" panose="00000500000000000000" pitchFamily="2" charset="0"/>
            </a:rPr>
            <a:t> </a:t>
          </a:r>
        </a:p>
      </dsp:txBody>
      <dsp:txXfrm>
        <a:off x="3267366" y="1825364"/>
        <a:ext cx="1858274" cy="347411"/>
      </dsp:txXfrm>
    </dsp:sp>
    <dsp:sp modelId="{02D36657-79D2-4FB5-8263-977B58E480A1}">
      <dsp:nvSpPr>
        <dsp:cNvPr id="0" name=""/>
        <dsp:cNvSpPr/>
      </dsp:nvSpPr>
      <dsp:spPr>
        <a:xfrm>
          <a:off x="3312893" y="2124357"/>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Feriehjælp</a:t>
          </a:r>
          <a:endParaRPr lang="da-DK" sz="1200" kern="1200" dirty="0">
            <a:latin typeface="Barlow" panose="00000500000000000000" pitchFamily="2" charset="0"/>
          </a:endParaRPr>
        </a:p>
      </dsp:txBody>
      <dsp:txXfrm>
        <a:off x="3312893" y="2124357"/>
        <a:ext cx="1858274" cy="187051"/>
      </dsp:txXfrm>
    </dsp:sp>
    <dsp:sp modelId="{79014A46-25AC-4431-B788-D632208BF0CF}">
      <dsp:nvSpPr>
        <dsp:cNvPr id="0" name=""/>
        <dsp:cNvSpPr/>
      </dsp:nvSpPr>
      <dsp:spPr>
        <a:xfrm>
          <a:off x="3267366" y="2355263"/>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B812262-536C-41FD-B0DD-B2FA91F55755}">
      <dsp:nvSpPr>
        <dsp:cNvPr id="0" name=""/>
        <dsp:cNvSpPr/>
      </dsp:nvSpPr>
      <dsp:spPr>
        <a:xfrm>
          <a:off x="3274817" y="2474468"/>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mistanke</a:t>
          </a:r>
        </a:p>
      </dsp:txBody>
      <dsp:txXfrm>
        <a:off x="3274817" y="2474468"/>
        <a:ext cx="1858274" cy="187051"/>
      </dsp:txXfrm>
    </dsp:sp>
    <dsp:sp modelId="{AC965DF7-A7FE-436A-9B13-75343D3BC61C}">
      <dsp:nvSpPr>
        <dsp:cNvPr id="0" name=""/>
        <dsp:cNvSpPr/>
      </dsp:nvSpPr>
      <dsp:spPr>
        <a:xfrm>
          <a:off x="3267366" y="269917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68D73D-FFB1-47E9-8E6C-F285EF41AB96}">
      <dsp:nvSpPr>
        <dsp:cNvPr id="0" name=""/>
        <dsp:cNvSpPr/>
      </dsp:nvSpPr>
      <dsp:spPr>
        <a:xfrm>
          <a:off x="3284425" y="2921814"/>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indbrudsforsøg</a:t>
          </a:r>
        </a:p>
      </dsp:txBody>
      <dsp:txXfrm>
        <a:off x="3284425" y="2921814"/>
        <a:ext cx="1858274" cy="187051"/>
      </dsp:txXfrm>
    </dsp:sp>
    <dsp:sp modelId="{A6BEED0A-309B-4A7D-A2DB-AFD598429E9B}">
      <dsp:nvSpPr>
        <dsp:cNvPr id="0" name=""/>
        <dsp:cNvSpPr/>
      </dsp:nvSpPr>
      <dsp:spPr>
        <a:xfrm>
          <a:off x="3002359" y="3485392"/>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FAF01C-B662-4B88-8AF7-5F54A50B8B86}">
      <dsp:nvSpPr>
        <dsp:cNvPr id="0" name=""/>
        <dsp:cNvSpPr/>
      </dsp:nvSpPr>
      <dsp:spPr>
        <a:xfrm>
          <a:off x="3093660" y="3566455"/>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E45BD793-2686-48E7-A6A7-CE9E8B6F3DAC}">
      <dsp:nvSpPr>
        <dsp:cNvPr id="0" name=""/>
        <dsp:cNvSpPr/>
      </dsp:nvSpPr>
      <dsp:spPr>
        <a:xfrm>
          <a:off x="3267366" y="3566455"/>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endParaRPr lang="da-DK" sz="1000" kern="1200">
            <a:latin typeface="Barlow" panose="00000500000000000000" pitchFamily="2" charset="0"/>
          </a:endParaRPr>
        </a:p>
      </dsp:txBody>
      <dsp:txXfrm>
        <a:off x="3267366" y="3566455"/>
        <a:ext cx="1858274" cy="347411"/>
      </dsp:txXfrm>
    </dsp:sp>
    <dsp:sp modelId="{C9E3DCC3-CA08-4F24-A830-935EA38096A6}">
      <dsp:nvSpPr>
        <dsp:cNvPr id="0" name=""/>
        <dsp:cNvSpPr/>
      </dsp:nvSpPr>
      <dsp:spPr>
        <a:xfrm>
          <a:off x="3267366" y="3913866"/>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Hej på vejen</a:t>
          </a:r>
        </a:p>
      </dsp:txBody>
      <dsp:txXfrm>
        <a:off x="3267366" y="3913866"/>
        <a:ext cx="1858274" cy="187051"/>
      </dsp:txXfrm>
    </dsp:sp>
    <dsp:sp modelId="{091F4910-867F-4E74-B8A2-E964456A7DC0}">
      <dsp:nvSpPr>
        <dsp:cNvPr id="0" name=""/>
        <dsp:cNvSpPr/>
      </dsp:nvSpPr>
      <dsp:spPr>
        <a:xfrm>
          <a:off x="3267366" y="412118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3281AF-45E8-499C-A80D-70813AFFAAA6}">
      <dsp:nvSpPr>
        <dsp:cNvPr id="0" name=""/>
        <dsp:cNvSpPr/>
      </dsp:nvSpPr>
      <dsp:spPr>
        <a:xfrm>
          <a:off x="3267366" y="4268807"/>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Nabo-aktiviteter</a:t>
          </a:r>
          <a:endParaRPr lang="da-DK" sz="1200" kern="1200" dirty="0">
            <a:latin typeface="Barlow" panose="00000500000000000000" pitchFamily="2" charset="0"/>
          </a:endParaRPr>
        </a:p>
      </dsp:txBody>
      <dsp:txXfrm>
        <a:off x="3267366" y="4268807"/>
        <a:ext cx="1858274" cy="187051"/>
      </dsp:txXfrm>
    </dsp:sp>
    <dsp:sp modelId="{FC751EB8-B4C8-4920-8D1E-93F5B72D945A}">
      <dsp:nvSpPr>
        <dsp:cNvPr id="0" name=""/>
        <dsp:cNvSpPr/>
      </dsp:nvSpPr>
      <dsp:spPr>
        <a:xfrm>
          <a:off x="3267366" y="4508659"/>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E2BF06-15D0-49D3-B983-581C742DAA31}">
      <dsp:nvSpPr>
        <dsp:cNvPr id="0" name=""/>
        <dsp:cNvSpPr/>
      </dsp:nvSpPr>
      <dsp:spPr>
        <a:xfrm>
          <a:off x="3267366" y="4636153"/>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Netværk på appen </a:t>
          </a:r>
        </a:p>
      </dsp:txBody>
      <dsp:txXfrm>
        <a:off x="3267366" y="4636153"/>
        <a:ext cx="1858274" cy="187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27-01-2025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27-01-2025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Tak fordi jeg måtte komme og fortælle lidt om Nabohjælp</a:t>
            </a:r>
          </a:p>
          <a:p>
            <a:endParaRPr lang="da-DK" dirty="0"/>
          </a:p>
          <a:p>
            <a:r>
              <a:rPr lang="da-DK" dirty="0"/>
              <a:t>Jeg hedder xx og er Naboven her i området. </a:t>
            </a:r>
            <a:r>
              <a:rPr lang="da-DK" dirty="0" err="1"/>
              <a:t>xxFortæl</a:t>
            </a:r>
            <a:r>
              <a:rPr lang="da-DK" dirty="0"/>
              <a:t> om din rolle og motivation for at være Naboven og at du i dag vil fokusere på, hvorfor naboskab er vigtigt for vores tryghed og indbrudsforebyggelse</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endParaRPr lang="da-DK" dirty="0"/>
          </a:p>
          <a:p>
            <a:r>
              <a:rPr lang="da-DK" dirty="0"/>
              <a:t>Hvis nogen gerne vil samle et hold til at planlægge Vores Nabodag, kan du opfordre dem til at starte med nabokaffe. Fortæl også, hvad du har tænkt dig at gøre på din egen vej.</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det absolut mest veldokumenterede redskab til forebyggelse af indbrud. Det forebygger op mod hvert 4. indbrud og samtidig er det med til at øge trygheden i nabolaget.</a:t>
            </a:r>
          </a:p>
          <a:p>
            <a:endParaRPr lang="da-DK" dirty="0"/>
          </a:p>
          <a:p>
            <a:r>
              <a:rPr lang="da-DK" dirty="0"/>
              <a:t>Der er gennemsnitligt 40 indbrud fordelt i landet hver dag. Det tal har været højere, så vi går den rigtige vej, ikke mindst takket være Nabohjælp. Men det er selvfølgelig alt for mange og noget vi bliver nødt til hele tiden at arbejde med, så tallet ikke svinger op igen. Og så skulle det gerne endnu længere ned, selvfølgelig.</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en gratis app, som man tilmelder sig. Her er kernefunktionen at vi deler advarsler om indbrud og mistænkelig adfærd og så kan man aftale feriehjælp med ens betroede naboer. </a:t>
            </a:r>
          </a:p>
          <a:p>
            <a:endParaRPr lang="da-DK" dirty="0"/>
          </a:p>
          <a:p>
            <a:r>
              <a:rPr lang="da-DK" dirty="0"/>
              <a:t>I kan hente appen via linket her. Når I opretter jer på appen skal I også </a:t>
            </a:r>
            <a:r>
              <a:rPr lang="da-DK" dirty="0" err="1"/>
              <a:t>MitID</a:t>
            </a:r>
            <a:r>
              <a:rPr lang="da-DK" dirty="0"/>
              <a:t> valideres. Det er simpelthen af sikkerhedsmæssige hensyn, så vi alle sammen ved, at folk er dem, de udgiver sig for at være. Når I er oprettede sender Nabohjælp jer et fysisk velkomstbrev med klistermærker til postkassen. </a:t>
            </a:r>
          </a:p>
          <a:p>
            <a:endParaRPr lang="da-DK" dirty="0"/>
          </a:p>
          <a:p>
            <a:r>
              <a:rPr lang="da-DK" dirty="0"/>
              <a:t>Sig hvis du vil tilbyde din hjælp til appen og oprettelse af en profil</a:t>
            </a:r>
          </a:p>
        </p:txBody>
      </p:sp>
      <p:sp>
        <p:nvSpPr>
          <p:cNvPr id="4" name="Pladsholder til slidenummer 3"/>
          <p:cNvSpPr>
            <a:spLocks noGrp="1"/>
          </p:cNvSpPr>
          <p:nvPr>
            <p:ph type="sldNum" sz="quarter" idx="5"/>
          </p:nvPr>
        </p:nvSpPr>
        <p:spPr/>
        <p:txBody>
          <a:bodyPr/>
          <a:lstStyle/>
          <a:p>
            <a:fld id="{7C393CBA-B67D-4486-BCFE-0C9EC8A591AC}" type="slidenum">
              <a:rPr lang="da-DK" smtClean="0"/>
              <a:t>3</a:t>
            </a:fld>
            <a:endParaRPr lang="da-DK"/>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dirty="0"/>
              <a:t>Men Nabohjælp er mere end en app og et klistermærke. Det er reelt først rigtig effektivt, når der er handlig bag. </a:t>
            </a:r>
          </a:p>
          <a:p>
            <a:pPr defTabSz="914583">
              <a:defRPr/>
            </a:pPr>
            <a:endParaRPr lang="da-DK" dirty="0"/>
          </a:p>
          <a:p>
            <a:pPr defTabSz="914583">
              <a:defRPr/>
            </a:pPr>
            <a:r>
              <a:rPr lang="da-DK" dirty="0"/>
              <a:t>En effektiv nabohjælper er en der </a:t>
            </a:r>
          </a:p>
          <a:p>
            <a:pPr marL="228600" indent="-228600" defTabSz="914583">
              <a:buAutoNum type="arabicParenR"/>
              <a:defRPr/>
            </a:pPr>
            <a:r>
              <a:rPr lang="da-DK" dirty="0"/>
              <a:t>Snyder tyven i ferier ved at forberede sin bolig til at det ser ud som om der er nogen hjemme. Og aftale feriehjælp med nogle naboer</a:t>
            </a:r>
          </a:p>
          <a:p>
            <a:pPr marL="228600" indent="-228600" defTabSz="914583">
              <a:buAutoNum type="arabicParenR"/>
              <a:defRPr/>
            </a:pPr>
            <a:r>
              <a:rPr lang="da-DK" dirty="0"/>
              <a:t>Opdager tyven ved at dele viden med naboerne, som afslører hvis der er en tyv på spil. Det gælder om at tyven mærker risikoen for at blive opdaget.</a:t>
            </a:r>
          </a:p>
          <a:p>
            <a:pPr marL="228600" indent="-228600" defTabSz="914583">
              <a:buAutoNum type="arabicParenR"/>
              <a:defRPr/>
            </a:pPr>
            <a:r>
              <a:rPr lang="da-DK" dirty="0"/>
              <a:t>Skaber liv mellem husene, så opdagelsesrisikoen øges efter indbrud men også ved at nabolaget mødes til sociale arrangementer, så naborelationerne gødes </a:t>
            </a:r>
          </a:p>
          <a:p>
            <a:pPr marL="228600" indent="-228600" defTabSz="914583">
              <a:buAutoNum type="arabicParenR"/>
              <a:defRPr/>
            </a:pPr>
            <a:r>
              <a:rPr lang="da-DK" dirty="0"/>
              <a:t>Og sikre husets vinduer og døre, så tyven give op i forsøget på fx at bryde vinduet op.</a:t>
            </a:r>
          </a:p>
          <a:p>
            <a:pPr marL="0" indent="0" defTabSz="914583">
              <a:buNone/>
              <a:defRPr/>
            </a:pPr>
            <a:endParaRPr lang="da-DK" dirty="0"/>
          </a:p>
          <a:p>
            <a:pPr marL="0" indent="0" defTabSz="914583">
              <a:buNone/>
              <a:defRPr/>
            </a:pPr>
            <a:r>
              <a:rPr lang="da-DK" dirty="0"/>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dirty="0"/>
              <a:t>Nabovenner er en rolle, som man kan melde sig til i Nabohjælps app. I kan finde mig og kontakte mig via appen</a:t>
            </a:r>
          </a:p>
          <a:p>
            <a:pPr marL="0" indent="0" defTabSz="913120">
              <a:buFontTx/>
              <a:buNone/>
              <a:defRPr/>
            </a:pPr>
            <a:endParaRPr lang="da-DK" dirty="0"/>
          </a:p>
          <a:p>
            <a:pPr marL="0" indent="0" defTabSz="913120">
              <a:buFontTx/>
              <a:buNone/>
              <a:defRPr/>
            </a:pPr>
            <a:r>
              <a:rPr lang="da-DK" dirty="0"/>
              <a:t>Som Naboven er jeg bindeled i nabolaget, og arbejder med hvad der måtte være mest behov for i nabolaget. Hovedopgaverne er listet her</a:t>
            </a:r>
          </a:p>
          <a:p>
            <a:pPr marL="0" indent="0" defTabSz="913120">
              <a:buFontTx/>
              <a:buNone/>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skal vi se en lille film om Allan, som er en af mine kolleger. Han fortæller meget fint, hvorfor han er Naboven</a:t>
            </a:r>
          </a:p>
          <a:p>
            <a:r>
              <a:rPr lang="da-DK" dirty="0"/>
              <a:t>Lad os høre hvad han siger.</a:t>
            </a:r>
          </a:p>
          <a:p>
            <a:endParaRPr lang="da-DK" dirty="0"/>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Allan taler om det her med at være en god nabo. Og der har han fat i noget. </a:t>
            </a:r>
          </a:p>
          <a:p>
            <a:r>
              <a:rPr lang="da-DK" dirty="0">
                <a:cs typeface="Calibri"/>
              </a:rPr>
              <a:t>Der ligger et fundament under Nabohjælp, som er vores relationer med hinanden som naboer. Ikke blot de nærmeste naboer men hele nabolaget. </a:t>
            </a:r>
          </a:p>
          <a:p>
            <a:br>
              <a:rPr lang="da-DK" dirty="0">
                <a:cs typeface="Calibri"/>
              </a:rPr>
            </a:br>
            <a:r>
              <a:rPr lang="da-DK" dirty="0">
                <a:cs typeface="Calibri"/>
              </a:rPr>
              <a:t>Det med at pleje naboskabet, kan vi ikke gøre for meget af. </a:t>
            </a:r>
          </a:p>
          <a:p>
            <a:endParaRPr lang="da-DK" dirty="0">
              <a:cs typeface="Calibri"/>
            </a:endParaRPr>
          </a:p>
          <a:p>
            <a:r>
              <a:rPr lang="da-DK" dirty="0">
                <a:cs typeface="Calibri"/>
              </a:rPr>
              <a:t>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a:buFont typeface="Arial" panose="020B0604020202020204" pitchFamily="34" charset="0"/>
              <a:buNone/>
            </a:pPr>
            <a:r>
              <a:rPr lang="da-DK" dirty="0"/>
              <a:t>* Det Kriminalpræventive Råds forebyggelsestrekant</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Hvorfor er naboskab og relationer til naboerne så vigtigt?</a:t>
            </a:r>
          </a:p>
          <a:p>
            <a:endParaRPr lang="da-DK" dirty="0"/>
          </a:p>
          <a:p>
            <a:r>
              <a:rPr lang="da-DK" dirty="0"/>
              <a:t>Fordi det er grundlaget for et godt samarbejde. Kender man ikke hinanden, så samarbejder man heller ikke særlig godt. Derfor er det at arbejde for et socialt liv og naboskab fuldstændig afgørende fordi det er sådan vi skaber vilkårene for samarbejde, tillid og tryghed.</a:t>
            </a:r>
          </a:p>
          <a:p>
            <a:endParaRPr lang="da-DK" dirty="0"/>
          </a:p>
          <a:p>
            <a:r>
              <a:rPr lang="da-DK" dirty="0"/>
              <a:t>Jo mere vi bevæger os i det nederste opbyggende lag, jo større er chancen for at vi bliver dernede og ikke bevæger os op i trekanten, hvor kriminaliteten foregår. </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87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vil gerne slå et slag for at arrangere lidt fællesaktiviteter hen over året, hvor vi sørger for at mødes og pleje naborelationerne. Øvelsen er at gøre det med hele vejen og få inviteret alle med – ikke kun dem man kender godt i forvejen</a:t>
            </a:r>
          </a:p>
          <a:p>
            <a:endParaRPr lang="da-DK" dirty="0"/>
          </a:p>
          <a:p>
            <a:r>
              <a:rPr lang="da-DK" dirty="0"/>
              <a:t>En god anledning kunne passende være at arrangere en Nabodag i maj eller juni. Her fejrer nabolag i hele Danmark deres egen lokale Nabodag. Hvis I tilmelder arrangementet på Nabohjælps hjemmeside, så er I samtidig med i lodtrækningen om præmier for 50.000 kr.</a:t>
            </a:r>
          </a:p>
          <a:p>
            <a:endParaRPr lang="da-DK" dirty="0"/>
          </a:p>
          <a:p>
            <a:r>
              <a:rPr lang="da-DK" dirty="0"/>
              <a:t>Læs mere via QR-koden her </a:t>
            </a: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27-01-2025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27-01-2025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27-01-2025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27-01-2025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27-01-2025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27-01-2025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27-01-2025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10.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dirty="0">
                <a:solidFill>
                  <a:srgbClr val="0A0A0A"/>
                </a:solidFill>
              </a:rPr>
              <a:t>Er der nogen som vil være min supporter som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dirty="0">
                <a:ln>
                  <a:noFill/>
                </a:ln>
                <a:solidFill>
                  <a:srgbClr val="ED1A3A"/>
                </a:solidFill>
                <a:effectLst/>
                <a:uLnTx/>
                <a:uFillTx/>
                <a:latin typeface="Nabo Bold" panose="00000800000000000000" pitchFamily="50" charset="0"/>
              </a:rPr>
              <a:t>indbrud i 2023</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dirty="0">
                <a:ln>
                  <a:noFill/>
                </a:ln>
                <a:solidFill>
                  <a:srgbClr val="ED1A3A"/>
                </a:solidFill>
                <a:effectLst/>
                <a:uLnTx/>
                <a:uFillTx/>
                <a:latin typeface="Nabo Bold" panose="00000800000000000000" pitchFamily="50" charset="0"/>
              </a:rPr>
              <a:t>14.844</a:t>
            </a:r>
            <a:r>
              <a:rPr kumimoji="0" lang="da-DK" sz="10000" b="1" i="0" u="none" strike="noStrike" kern="1200" cap="none" spc="0" normalizeH="0" baseline="0" noProof="0" dirty="0">
                <a:ln>
                  <a:noFill/>
                </a:ln>
                <a:solidFill>
                  <a:srgbClr val="E30046"/>
                </a:solidFill>
                <a:effectLst/>
                <a:uLnTx/>
                <a:uFillTx/>
                <a:latin typeface="Barlow ExtraBold" pitchFamily="2" charset="77"/>
                <a:ea typeface="+mn-ea"/>
                <a:cs typeface="+mn-cs"/>
              </a:rPr>
              <a:t> </a:t>
            </a: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fld id="{87C25C4D-999C-CB47-BC29-720C17D8D978}" type="slidenum">
              <a:rPr lang="da-DK" smtClean="0"/>
              <a:pPr/>
              <a:t>3</a:t>
            </a:fld>
            <a:endParaRPr lang="da-DK">
              <a:solidFill>
                <a:schemeClr val="bg1"/>
              </a:solidFill>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algn="r"/>
            <a:r>
              <a:rPr lang="da-DK">
                <a:solidFill>
                  <a:srgbClr val="F3EBDA"/>
                </a:solidFill>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rgbClr val="F3EBDA"/>
                </a:solidFill>
              </a:rPr>
              <a:t>Find Nabohjælps gratis app på </a:t>
            </a:r>
            <a:br>
              <a:rPr lang="da-DK" sz="2000">
                <a:solidFill>
                  <a:srgbClr val="F3EBDA"/>
                </a:solidFill>
              </a:rPr>
            </a:br>
            <a:r>
              <a:rPr lang="da-DK" sz="2000">
                <a:solidFill>
                  <a:srgbClr val="F3EBDA"/>
                </a:solidFill>
              </a:rPr>
              <a:t>App Store eller Google Play</a:t>
            </a:r>
          </a:p>
        </p:txBody>
      </p:sp>
      <p:pic>
        <p:nvPicPr>
          <p:cNvPr id="16" name="Billede 15" descr="Et billede, der indeholder mønster, Grafik, kvadratisk, pixel&#10;&#10;Automatisk genereret beskrivelse">
            <a:extLst>
              <a:ext uri="{FF2B5EF4-FFF2-40B4-BE49-F238E27FC236}">
                <a16:creationId xmlns:a16="http://schemas.microsoft.com/office/drawing/2014/main" id="{4DEAE384-E760-96DD-8C97-5AF353C4F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07" y="3102548"/>
            <a:ext cx="3421039" cy="3421039"/>
          </a:xfrm>
          <a:prstGeom prst="rect">
            <a:avLst/>
          </a:prstGeom>
        </p:spPr>
      </p:pic>
    </p:spTree>
    <p:extLst>
      <p:ext uri="{BB962C8B-B14F-4D97-AF65-F5344CB8AC3E}">
        <p14:creationId xmlns:p14="http://schemas.microsoft.com/office/powerpoint/2010/main" val="18871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561955394"/>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08" y="2827392"/>
            <a:ext cx="3605307" cy="4030586"/>
          </a:xfrm>
          <a:prstGeom prst="rect">
            <a:avLst/>
          </a:prstGeom>
        </p:spPr>
      </p:pic>
    </p:spTree>
    <p:extLst>
      <p:ext uri="{BB962C8B-B14F-4D97-AF65-F5344CB8AC3E}">
        <p14:creationId xmlns:p14="http://schemas.microsoft.com/office/powerpoint/2010/main" val="176594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1EE72D-CB8D-F954-1BE6-61BD4656925F}"/>
              </a:ext>
            </a:extLst>
          </p:cNvPr>
          <p:cNvGraphicFramePr/>
          <p:nvPr>
            <p:extLst>
              <p:ext uri="{D42A27DB-BD31-4B8C-83A1-F6EECF244321}">
                <p14:modId xmlns:p14="http://schemas.microsoft.com/office/powerpoint/2010/main" val="3058837028"/>
              </p:ext>
            </p:extLst>
          </p:nvPr>
        </p:nvGraphicFramePr>
        <p:xfrm>
          <a:off x="1251391" y="1329268"/>
          <a:ext cx="8128000" cy="5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5">
            <a:extLst>
              <a:ext uri="{FF2B5EF4-FFF2-40B4-BE49-F238E27FC236}">
                <a16:creationId xmlns:a16="http://schemas.microsoft.com/office/drawing/2014/main" id="{CE4DDB88-DD8B-7872-39B4-575A5C89E2F4}"/>
              </a:ext>
            </a:extLst>
          </p:cNvPr>
          <p:cNvPicPr>
            <a:picLocks noChangeAspect="1"/>
          </p:cNvPicPr>
          <p:nvPr/>
        </p:nvPicPr>
        <p:blipFill>
          <a:blip r:embed="rId8"/>
          <a:stretch>
            <a:fillRect/>
          </a:stretch>
        </p:blipFill>
        <p:spPr>
          <a:xfrm>
            <a:off x="11007339" y="5838603"/>
            <a:ext cx="1097656" cy="998440"/>
          </a:xfrm>
          <a:prstGeom prst="rect">
            <a:avLst/>
          </a:prstGeom>
        </p:spPr>
      </p:pic>
      <p:graphicFrame>
        <p:nvGraphicFramePr>
          <p:cNvPr id="62" name="Diagram 61">
            <a:extLst>
              <a:ext uri="{FF2B5EF4-FFF2-40B4-BE49-F238E27FC236}">
                <a16:creationId xmlns:a16="http://schemas.microsoft.com/office/drawing/2014/main" id="{7AD9D5E1-8B79-E8BE-7A87-079CD798C0BA}"/>
              </a:ext>
            </a:extLst>
          </p:cNvPr>
          <p:cNvGraphicFramePr/>
          <p:nvPr>
            <p:extLst>
              <p:ext uri="{D42A27DB-BD31-4B8C-83A1-F6EECF244321}">
                <p14:modId xmlns:p14="http://schemas.microsoft.com/office/powerpoint/2010/main" val="1702970807"/>
              </p:ext>
            </p:extLst>
          </p:nvPr>
        </p:nvGraphicFramePr>
        <p:xfrm>
          <a:off x="4963793" y="1329268"/>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itle 3">
            <a:extLst>
              <a:ext uri="{FF2B5EF4-FFF2-40B4-BE49-F238E27FC236}">
                <a16:creationId xmlns:a16="http://schemas.microsoft.com/office/drawing/2014/main" id="{CBD22B1F-200F-FD5C-A700-1CE8324BB88C}"/>
              </a:ext>
            </a:extLst>
          </p:cNvPr>
          <p:cNvSpPr>
            <a:spLocks noGrp="1"/>
          </p:cNvSpPr>
          <p:nvPr>
            <p:ph type="title"/>
          </p:nvPr>
        </p:nvSpPr>
        <p:spPr>
          <a:xfrm>
            <a:off x="0" y="1"/>
            <a:ext cx="12192000" cy="977484"/>
          </a:xfrm>
        </p:spPr>
        <p:txBody>
          <a:bodyPr/>
          <a:lstStyle/>
          <a:p>
            <a:r>
              <a:rPr lang="da-DK" b="1" dirty="0">
                <a:solidFill>
                  <a:srgbClr val="ED1A3A"/>
                </a:solidFill>
                <a:latin typeface="Nabo Bold" panose="00000800000000000000" pitchFamily="50" charset="0"/>
              </a:rPr>
              <a:t>Vi skal sørge for at mødes og hygge os</a:t>
            </a:r>
          </a:p>
        </p:txBody>
      </p:sp>
      <p:sp>
        <p:nvSpPr>
          <p:cNvPr id="5" name="Bue 4">
            <a:extLst>
              <a:ext uri="{FF2B5EF4-FFF2-40B4-BE49-F238E27FC236}">
                <a16:creationId xmlns:a16="http://schemas.microsoft.com/office/drawing/2014/main" id="{B31A4FA6-DFE5-0041-B77B-0DC17AA585B9}"/>
              </a:ext>
            </a:extLst>
          </p:cNvPr>
          <p:cNvSpPr/>
          <p:nvPr/>
        </p:nvSpPr>
        <p:spPr>
          <a:xfrm rot="20794325">
            <a:off x="997551" y="579200"/>
            <a:ext cx="3296355" cy="5923845"/>
          </a:xfrm>
          <a:prstGeom prst="arc">
            <a:avLst>
              <a:gd name="adj1" fmla="val 8199860"/>
              <a:gd name="adj2" fmla="val 15498126"/>
            </a:avLst>
          </a:prstGeom>
        </p:spPr>
        <p:style>
          <a:lnRef idx="2">
            <a:schemeClr val="accent2"/>
          </a:lnRef>
          <a:fillRef idx="0">
            <a:schemeClr val="accent2"/>
          </a:fillRef>
          <a:effectRef idx="1">
            <a:schemeClr val="accent2"/>
          </a:effectRef>
          <a:fontRef idx="minor">
            <a:schemeClr val="tx1"/>
          </a:fontRef>
        </p:style>
        <p:txBody>
          <a:bodyPr rtlCol="0" anchor="ctr"/>
          <a:lstStyle/>
          <a:p>
            <a:pPr algn="ctr" defTabSz="950952"/>
            <a:endParaRPr lang="da-DK" sz="1872">
              <a:solidFill>
                <a:prstClr val="black"/>
              </a:solidFill>
              <a:latin typeface="Calibri"/>
            </a:endParaRPr>
          </a:p>
        </p:txBody>
      </p:sp>
      <p:cxnSp>
        <p:nvCxnSpPr>
          <p:cNvPr id="7" name="Lige pilforbindelse 6">
            <a:extLst>
              <a:ext uri="{FF2B5EF4-FFF2-40B4-BE49-F238E27FC236}">
                <a16:creationId xmlns:a16="http://schemas.microsoft.com/office/drawing/2014/main" id="{0ECEB73D-BA7D-CE19-E326-E8AEAD3B45CB}"/>
              </a:ext>
            </a:extLst>
          </p:cNvPr>
          <p:cNvCxnSpPr>
            <a:cxnSpLocks/>
            <a:stCxn id="5" idx="0"/>
          </p:cNvCxnSpPr>
          <p:nvPr/>
        </p:nvCxnSpPr>
        <p:spPr>
          <a:xfrm>
            <a:off x="1546086" y="5219225"/>
            <a:ext cx="135965" cy="2220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48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defTabSz="950952">
              <a:spcAft>
                <a:spcPts val="800"/>
              </a:spcAft>
            </a:pPr>
            <a:fld id="{87C25C4D-999C-CB47-BC29-720C17D8D978}" type="slidenum">
              <a:rPr lang="da-DK">
                <a:solidFill>
                  <a:srgbClr val="FFFFFF"/>
                </a:solidFill>
                <a:latin typeface="Arial" panose="020B0604020202020204"/>
              </a:rPr>
              <a:pPr defTabSz="950952">
                <a:spcAft>
                  <a:spcPts val="800"/>
                </a:spcAft>
              </a:pPr>
              <a:t>9</a:t>
            </a:fld>
            <a:endParaRPr lang="da-DK">
              <a:solidFill>
                <a:srgbClr val="FFFFFF"/>
              </a:solidFill>
              <a:latin typeface="Arial" panose="020B0604020202020204"/>
            </a:endParaRPr>
          </a:p>
        </p:txBody>
      </p:sp>
      <p:pic>
        <p:nvPicPr>
          <p:cNvPr id="10" name="Billede 9" descr="Et billede, der indeholder tekst, Font/skrifttype, skærmbillede, Grafik&#10;&#10;Automatisk genereret beskrivelse">
            <a:extLst>
              <a:ext uri="{FF2B5EF4-FFF2-40B4-BE49-F238E27FC236}">
                <a16:creationId xmlns:a16="http://schemas.microsoft.com/office/drawing/2014/main" id="{7F5C501A-A2E9-4156-F4A3-B444353EC9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4" y="3429001"/>
            <a:ext cx="12189887" cy="3429000"/>
          </a:xfrm>
          <a:prstGeom prst="rect">
            <a:avLst/>
          </a:prstGeom>
        </p:spPr>
      </p:pic>
    </p:spTree>
    <p:extLst>
      <p:ext uri="{BB962C8B-B14F-4D97-AF65-F5344CB8AC3E}">
        <p14:creationId xmlns:p14="http://schemas.microsoft.com/office/powerpoint/2010/main" val="613407427"/>
      </p:ext>
    </p:extLst>
  </p:cSld>
  <p:clrMapOvr>
    <a:masterClrMapping/>
  </p:clrMapOvr>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Props1.xml><?xml version="1.0" encoding="utf-8"?>
<ds:datastoreItem xmlns:ds="http://schemas.openxmlformats.org/officeDocument/2006/customXml" ds:itemID="{56FB43CC-59DC-4F2C-9976-E5686C2AB4D4}">
  <ds:schemaRefs>
    <ds:schemaRef ds:uri="http://schemas.microsoft.com/sharepoint/v3/contenttype/forms"/>
  </ds:schemaRefs>
</ds:datastoreItem>
</file>

<file path=customXml/itemProps2.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70DC96-A798-4325-BF54-BCE1FE74F678}">
  <ds:schemaRefs>
    <ds:schemaRef ds:uri="52f49b71-ba8c-4999-9d02-6a7bbe7c44b6"/>
    <ds:schemaRef ds:uri="a715e221-f3d9-419a-855b-c117d8678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Nabo_pp_skabelon</Template>
  <TotalTime>64</TotalTime>
  <Words>992</Words>
  <Application>Microsoft Office PowerPoint</Application>
  <PresentationFormat>Widescreen</PresentationFormat>
  <Paragraphs>91</Paragraphs>
  <Slides>10</Slides>
  <Notes>10</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10</vt:i4>
      </vt:variant>
    </vt:vector>
  </HeadingPairs>
  <TitlesOfParts>
    <vt:vector size="30"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Vi skal sørge for at mødes og hygge os</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2</cp:revision>
  <cp:lastPrinted>2024-11-04T10:15:14Z</cp:lastPrinted>
  <dcterms:created xsi:type="dcterms:W3CDTF">2024-05-23T07:37:32Z</dcterms:created>
  <dcterms:modified xsi:type="dcterms:W3CDTF">2025-01-27T08:20:32Z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