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679" r:id="rId5"/>
    <p:sldMasterId id="2147483694" r:id="rId6"/>
    <p:sldMasterId id="2147483648" r:id="rId7"/>
    <p:sldMasterId id="2147483702" r:id="rId8"/>
    <p:sldMasterId id="2147483718" r:id="rId9"/>
    <p:sldMasterId id="2147483757" r:id="rId10"/>
    <p:sldMasterId id="2147483776" r:id="rId11"/>
    <p:sldMasterId id="2147483790" r:id="rId12"/>
    <p:sldMasterId id="2147483804" r:id="rId13"/>
    <p:sldMasterId id="2147483818" r:id="rId14"/>
  </p:sldMasterIdLst>
  <p:notesMasterIdLst>
    <p:notesMasterId r:id="rId24"/>
  </p:notesMasterIdLst>
  <p:handoutMasterIdLst>
    <p:handoutMasterId r:id="rId25"/>
  </p:handoutMasterIdLst>
  <p:sldIdLst>
    <p:sldId id="256" r:id="rId15"/>
    <p:sldId id="267" r:id="rId16"/>
    <p:sldId id="1852" r:id="rId17"/>
    <p:sldId id="830" r:id="rId18"/>
    <p:sldId id="399" r:id="rId19"/>
    <p:sldId id="1845" r:id="rId20"/>
    <p:sldId id="325" r:id="rId21"/>
    <p:sldId id="419" r:id="rId22"/>
    <p:sldId id="1853" r:id="rId23"/>
  </p:sldIdLst>
  <p:sldSz cx="12192000" cy="6858000"/>
  <p:notesSz cx="6810375" cy="9942513"/>
  <p:defaultTex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imationer" id="{EF98A1FA-42DA-4DFE-AB47-4759D7804CA5}">
          <p14:sldIdLst>
            <p14:sldId id="256"/>
            <p14:sldId id="267"/>
            <p14:sldId id="1852"/>
            <p14:sldId id="830"/>
            <p14:sldId id="399"/>
            <p14:sldId id="1845"/>
            <p14:sldId id="325"/>
            <p14:sldId id="419"/>
            <p14:sldId id="1853"/>
          </p14:sldIdLst>
        </p14:section>
        <p14:section name="Slides" id="{7F814671-E281-4B81-8DCD-4D63E1C82C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BDA"/>
    <a:srgbClr val="000000"/>
    <a:srgbClr val="1A4099"/>
    <a:srgbClr val="33B881"/>
    <a:srgbClr val="DAF0F4"/>
    <a:srgbClr val="ED1A3A"/>
    <a:srgbClr val="FFFFFF"/>
    <a:srgbClr val="FBE591"/>
    <a:srgbClr val="FBF8F3"/>
    <a:srgbClr val="EE1F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F1E7B-7760-437B-93AA-DC123BBC47C5}" v="1032" dt="2025-01-22T12:50:21.40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09" autoAdjust="0"/>
  </p:normalViewPr>
  <p:slideViewPr>
    <p:cSldViewPr snapToGrid="0">
      <p:cViewPr varScale="1">
        <p:scale>
          <a:sx n="92" d="100"/>
          <a:sy n="92" d="100"/>
        </p:scale>
        <p:origin x="1278"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BE86B-49CB-4143-9BB5-F21B0DAA23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C547EE18-FE62-4679-8C28-9B873528AC5B}">
      <dgm:prSet phldrT="[Tekst]"/>
      <dgm:spPr>
        <a:solidFill>
          <a:srgbClr val="F3EBDA"/>
        </a:solidFill>
        <a:ln>
          <a:noFill/>
        </a:ln>
      </dgm:spPr>
      <dgm:t>
        <a:bodyPr/>
        <a:lstStyle/>
        <a:p>
          <a:endParaRPr lang="da-DK"/>
        </a:p>
      </dgm:t>
    </dgm:pt>
    <dgm:pt modelId="{58C316BF-418D-4C60-B4C4-A7E7CA6EDE24}" type="parTrans" cxnId="{8E106ED2-4954-41E9-A530-072B64D2916E}">
      <dgm:prSet/>
      <dgm:spPr/>
      <dgm:t>
        <a:bodyPr/>
        <a:lstStyle/>
        <a:p>
          <a:endParaRPr lang="da-DK"/>
        </a:p>
      </dgm:t>
    </dgm:pt>
    <dgm:pt modelId="{F4C4E3A8-480E-44C2-9575-599D8A713AFF}" type="sibTrans" cxnId="{8E106ED2-4954-41E9-A530-072B64D2916E}">
      <dgm:prSet/>
      <dgm:spPr/>
      <dgm:t>
        <a:bodyPr/>
        <a:lstStyle/>
        <a:p>
          <a:endParaRPr lang="da-DK"/>
        </a:p>
      </dgm:t>
    </dgm:pt>
    <dgm:pt modelId="{847FCC90-E25D-4C07-9AE2-EDAEDCF28311}">
      <dgm:prSet phldrT="[Tekst]"/>
      <dgm:spPr>
        <a:solidFill>
          <a:srgbClr val="DAF0F4"/>
        </a:solidFill>
      </dgm:spPr>
      <dgm:t>
        <a:bodyPr/>
        <a:lstStyle/>
        <a:p>
          <a:r>
            <a:rPr lang="da-DK">
              <a:solidFill>
                <a:srgbClr val="000000"/>
              </a:solidFill>
              <a:latin typeface="MarkPro" panose="020B0504020101010102" pitchFamily="34" charset="0"/>
            </a:rPr>
            <a:t>Få tyven til at give op</a:t>
          </a:r>
        </a:p>
      </dgm:t>
    </dgm:pt>
    <dgm:pt modelId="{1E3B8B5C-C08C-4DAD-A938-9DDA2B3A8A2C}" type="parTrans" cxnId="{C500124D-71AE-434A-BDD8-0046E92D3EE2}">
      <dgm:prSet/>
      <dgm:spPr/>
      <dgm:t>
        <a:bodyPr/>
        <a:lstStyle/>
        <a:p>
          <a:endParaRPr lang="da-DK"/>
        </a:p>
      </dgm:t>
    </dgm:pt>
    <dgm:pt modelId="{5103B106-0645-4CB4-9D71-B4E42E99675E}" type="sibTrans" cxnId="{C500124D-71AE-434A-BDD8-0046E92D3EE2}">
      <dgm:prSet/>
      <dgm:spPr>
        <a:solidFill>
          <a:srgbClr val="F3EBDA"/>
        </a:solidFill>
      </dgm:spPr>
      <dgm:t>
        <a:bodyPr/>
        <a:lstStyle/>
        <a:p>
          <a:endParaRPr lang="da-DK"/>
        </a:p>
      </dgm:t>
    </dgm:pt>
    <dgm:pt modelId="{13E87029-434F-4408-AE86-DBBCD668191F}">
      <dgm:prSet phldrT="[Tekst]"/>
      <dgm:spPr>
        <a:solidFill>
          <a:srgbClr val="33B881"/>
        </a:solidFill>
      </dgm:spPr>
      <dgm:t>
        <a:bodyPr/>
        <a:lstStyle/>
        <a:p>
          <a:r>
            <a:rPr lang="da-DK">
              <a:latin typeface="MarkPro" panose="020B0504020101010102" pitchFamily="34" charset="0"/>
            </a:rPr>
            <a:t>Snyd tyven</a:t>
          </a:r>
        </a:p>
      </dgm:t>
    </dgm:pt>
    <dgm:pt modelId="{4C7C7A05-DED1-49F9-914B-A36A2C1C4324}" type="parTrans" cxnId="{FF80E140-3D82-4E16-BECE-F92ED01E82F4}">
      <dgm:prSet/>
      <dgm:spPr/>
      <dgm:t>
        <a:bodyPr/>
        <a:lstStyle/>
        <a:p>
          <a:endParaRPr lang="da-DK"/>
        </a:p>
      </dgm:t>
    </dgm:pt>
    <dgm:pt modelId="{4D45F784-8229-41D7-9898-AFB13CC587F9}" type="sibTrans" cxnId="{FF80E140-3D82-4E16-BECE-F92ED01E82F4}">
      <dgm:prSet/>
      <dgm:spPr>
        <a:solidFill>
          <a:srgbClr val="F3EBDA"/>
        </a:solidFill>
      </dgm:spPr>
      <dgm:t>
        <a:bodyPr/>
        <a:lstStyle/>
        <a:p>
          <a:endParaRPr lang="da-DK"/>
        </a:p>
      </dgm:t>
    </dgm:pt>
    <dgm:pt modelId="{4AF48F2D-D36C-4B76-BC2C-1D1D59C09A52}">
      <dgm:prSet phldrT="[Tekst]"/>
      <dgm:spPr>
        <a:solidFill>
          <a:srgbClr val="1A4099"/>
        </a:solidFill>
      </dgm:spPr>
      <dgm:t>
        <a:bodyPr/>
        <a:lstStyle/>
        <a:p>
          <a:r>
            <a:rPr lang="da-DK">
              <a:latin typeface="MarkPro" panose="020B0504020101010102" pitchFamily="34" charset="0"/>
            </a:rPr>
            <a:t>Skab liv mellem husene</a:t>
          </a:r>
        </a:p>
      </dgm:t>
    </dgm:pt>
    <dgm:pt modelId="{960E5ED8-238F-45F1-ACD7-7BDF0CEDF796}" type="parTrans" cxnId="{9052D714-D183-41B9-9C0A-7BB42E8FA635}">
      <dgm:prSet/>
      <dgm:spPr/>
      <dgm:t>
        <a:bodyPr/>
        <a:lstStyle/>
        <a:p>
          <a:endParaRPr lang="da-DK"/>
        </a:p>
      </dgm:t>
    </dgm:pt>
    <dgm:pt modelId="{F61AA814-2D48-43ED-B656-E8E83D30E5B6}" type="sibTrans" cxnId="{9052D714-D183-41B9-9C0A-7BB42E8FA635}">
      <dgm:prSet/>
      <dgm:spPr>
        <a:solidFill>
          <a:srgbClr val="F3EBDA"/>
        </a:solidFill>
      </dgm:spPr>
      <dgm:t>
        <a:bodyPr/>
        <a:lstStyle/>
        <a:p>
          <a:endParaRPr lang="da-DK"/>
        </a:p>
      </dgm:t>
    </dgm:pt>
    <dgm:pt modelId="{FC90D03B-107A-41B7-A114-F17A498DB5FF}">
      <dgm:prSet phldrT="[Tekst]"/>
      <dgm:spPr>
        <a:solidFill>
          <a:srgbClr val="ED1A3A"/>
        </a:solidFill>
      </dgm:spPr>
      <dgm:t>
        <a:bodyPr/>
        <a:lstStyle/>
        <a:p>
          <a:r>
            <a:rPr lang="da-DK">
              <a:latin typeface="MarkPro" panose="020B0504020101010102" pitchFamily="34" charset="0"/>
            </a:rPr>
            <a:t>Opdag tyven</a:t>
          </a:r>
        </a:p>
      </dgm:t>
    </dgm:pt>
    <dgm:pt modelId="{D736E51C-1AA1-40F9-B806-9D375637E0AD}" type="parTrans" cxnId="{AEDD3E5B-75BF-4E54-BF83-65BD25CAABAB}">
      <dgm:prSet/>
      <dgm:spPr/>
      <dgm:t>
        <a:bodyPr/>
        <a:lstStyle/>
        <a:p>
          <a:endParaRPr lang="da-DK"/>
        </a:p>
      </dgm:t>
    </dgm:pt>
    <dgm:pt modelId="{17287184-EA03-4681-9FD4-02BF598AF4FD}" type="sibTrans" cxnId="{AEDD3E5B-75BF-4E54-BF83-65BD25CAABAB}">
      <dgm:prSet/>
      <dgm:spPr>
        <a:solidFill>
          <a:srgbClr val="F3EBDA"/>
        </a:solidFill>
      </dgm:spPr>
      <dgm:t>
        <a:bodyPr/>
        <a:lstStyle/>
        <a:p>
          <a:endParaRPr lang="da-DK"/>
        </a:p>
      </dgm:t>
    </dgm:pt>
    <dgm:pt modelId="{4AD77946-105F-4912-B96C-9685E04B3D30}" type="pres">
      <dgm:prSet presAssocID="{A2EBE86B-49CB-4143-9BB5-F21B0DAA23AE}" presName="Name0" presStyleCnt="0">
        <dgm:presLayoutVars>
          <dgm:chMax val="1"/>
          <dgm:dir/>
          <dgm:animLvl val="ctr"/>
          <dgm:resizeHandles val="exact"/>
        </dgm:presLayoutVars>
      </dgm:prSet>
      <dgm:spPr/>
    </dgm:pt>
    <dgm:pt modelId="{41CB59F2-72AF-467C-BA46-8A3C292DA338}" type="pres">
      <dgm:prSet presAssocID="{C547EE18-FE62-4679-8C28-9B873528AC5B}" presName="centerShape" presStyleLbl="node0" presStyleIdx="0" presStyleCnt="1"/>
      <dgm:spPr/>
    </dgm:pt>
    <dgm:pt modelId="{8BD0A8FD-AC46-4FF2-B34E-1866CB87F210}" type="pres">
      <dgm:prSet presAssocID="{847FCC90-E25D-4C07-9AE2-EDAEDCF28311}" presName="node" presStyleLbl="node1" presStyleIdx="0" presStyleCnt="4" custScaleX="175890" custScaleY="172250">
        <dgm:presLayoutVars>
          <dgm:bulletEnabled val="1"/>
        </dgm:presLayoutVars>
      </dgm:prSet>
      <dgm:spPr/>
    </dgm:pt>
    <dgm:pt modelId="{338B67E3-F6A2-4433-8B9F-DF05C81B72DE}" type="pres">
      <dgm:prSet presAssocID="{847FCC90-E25D-4C07-9AE2-EDAEDCF28311}" presName="dummy" presStyleCnt="0"/>
      <dgm:spPr/>
    </dgm:pt>
    <dgm:pt modelId="{1D79B948-B32F-4960-AB8D-944647B1028C}" type="pres">
      <dgm:prSet presAssocID="{5103B106-0645-4CB4-9D71-B4E42E99675E}" presName="sibTrans" presStyleLbl="sibTrans2D1" presStyleIdx="0" presStyleCnt="4"/>
      <dgm:spPr/>
    </dgm:pt>
    <dgm:pt modelId="{FA25702C-DDE4-4520-9D43-780FB4557D5C}" type="pres">
      <dgm:prSet presAssocID="{13E87029-434F-4408-AE86-DBBCD668191F}" presName="node" presStyleLbl="node1" presStyleIdx="1" presStyleCnt="4" custScaleX="181701" custScaleY="172350">
        <dgm:presLayoutVars>
          <dgm:bulletEnabled val="1"/>
        </dgm:presLayoutVars>
      </dgm:prSet>
      <dgm:spPr/>
    </dgm:pt>
    <dgm:pt modelId="{CB2763DF-2DAD-4CF3-8438-DB21A93DB706}" type="pres">
      <dgm:prSet presAssocID="{13E87029-434F-4408-AE86-DBBCD668191F}" presName="dummy" presStyleCnt="0"/>
      <dgm:spPr/>
    </dgm:pt>
    <dgm:pt modelId="{06DE1E8F-5622-4AB9-AEAE-F289283C5265}" type="pres">
      <dgm:prSet presAssocID="{4D45F784-8229-41D7-9898-AFB13CC587F9}" presName="sibTrans" presStyleLbl="sibTrans2D1" presStyleIdx="1" presStyleCnt="4"/>
      <dgm:spPr/>
    </dgm:pt>
    <dgm:pt modelId="{37912DC0-C2EA-4154-B0CC-4764D2A2D594}" type="pres">
      <dgm:prSet presAssocID="{FC90D03B-107A-41B7-A114-F17A498DB5FF}" presName="node" presStyleLbl="node1" presStyleIdx="2" presStyleCnt="4" custScaleX="185597" custScaleY="175740">
        <dgm:presLayoutVars>
          <dgm:bulletEnabled val="1"/>
        </dgm:presLayoutVars>
      </dgm:prSet>
      <dgm:spPr/>
    </dgm:pt>
    <dgm:pt modelId="{E69FA1E4-B3B0-4977-95D6-F66B1009B501}" type="pres">
      <dgm:prSet presAssocID="{FC90D03B-107A-41B7-A114-F17A498DB5FF}" presName="dummy" presStyleCnt="0"/>
      <dgm:spPr/>
    </dgm:pt>
    <dgm:pt modelId="{8176FE9B-A9E1-4DB3-A177-59B3DA73D8EF}" type="pres">
      <dgm:prSet presAssocID="{17287184-EA03-4681-9FD4-02BF598AF4FD}" presName="sibTrans" presStyleLbl="sibTrans2D1" presStyleIdx="2" presStyleCnt="4"/>
      <dgm:spPr/>
    </dgm:pt>
    <dgm:pt modelId="{48837532-C4BE-43A2-9CB7-717A681ED4A3}" type="pres">
      <dgm:prSet presAssocID="{4AF48F2D-D36C-4B76-BC2C-1D1D59C09A52}" presName="node" presStyleLbl="node1" presStyleIdx="3" presStyleCnt="4" custScaleX="176156" custScaleY="172995">
        <dgm:presLayoutVars>
          <dgm:bulletEnabled val="1"/>
        </dgm:presLayoutVars>
      </dgm:prSet>
      <dgm:spPr/>
    </dgm:pt>
    <dgm:pt modelId="{0D0B5EAB-AEE1-41B9-9A44-35CAC49D8199}" type="pres">
      <dgm:prSet presAssocID="{4AF48F2D-D36C-4B76-BC2C-1D1D59C09A52}" presName="dummy" presStyleCnt="0"/>
      <dgm:spPr/>
    </dgm:pt>
    <dgm:pt modelId="{17DB5AF2-DB50-4399-A8F8-28CD2A1A9C12}" type="pres">
      <dgm:prSet presAssocID="{F61AA814-2D48-43ED-B656-E8E83D30E5B6}" presName="sibTrans" presStyleLbl="sibTrans2D1" presStyleIdx="3" presStyleCnt="4"/>
      <dgm:spPr/>
    </dgm:pt>
  </dgm:ptLst>
  <dgm:cxnLst>
    <dgm:cxn modelId="{3205B312-EF09-45E4-B60A-0232D4A2C669}" type="presOf" srcId="{4AF48F2D-D36C-4B76-BC2C-1D1D59C09A52}" destId="{48837532-C4BE-43A2-9CB7-717A681ED4A3}" srcOrd="0" destOrd="0" presId="urn:microsoft.com/office/officeart/2005/8/layout/radial6"/>
    <dgm:cxn modelId="{9052D714-D183-41B9-9C0A-7BB42E8FA635}" srcId="{C547EE18-FE62-4679-8C28-9B873528AC5B}" destId="{4AF48F2D-D36C-4B76-BC2C-1D1D59C09A52}" srcOrd="3" destOrd="0" parTransId="{960E5ED8-238F-45F1-ACD7-7BDF0CEDF796}" sibTransId="{F61AA814-2D48-43ED-B656-E8E83D30E5B6}"/>
    <dgm:cxn modelId="{0F95CE15-2D49-493E-93F4-04CBE92F57DF}" type="presOf" srcId="{17287184-EA03-4681-9FD4-02BF598AF4FD}" destId="{8176FE9B-A9E1-4DB3-A177-59B3DA73D8EF}" srcOrd="0" destOrd="0" presId="urn:microsoft.com/office/officeart/2005/8/layout/radial6"/>
    <dgm:cxn modelId="{27E8AD17-25EC-4177-ABAF-B109948AF9DF}" type="presOf" srcId="{4D45F784-8229-41D7-9898-AFB13CC587F9}" destId="{06DE1E8F-5622-4AB9-AEAE-F289283C5265}" srcOrd="0" destOrd="0" presId="urn:microsoft.com/office/officeart/2005/8/layout/radial6"/>
    <dgm:cxn modelId="{60CB7B3A-E835-4352-83C4-CBE4A96E8726}" type="presOf" srcId="{C547EE18-FE62-4679-8C28-9B873528AC5B}" destId="{41CB59F2-72AF-467C-BA46-8A3C292DA338}" srcOrd="0" destOrd="0" presId="urn:microsoft.com/office/officeart/2005/8/layout/radial6"/>
    <dgm:cxn modelId="{66CAF13E-1398-4E34-80AC-9EB747764610}" type="presOf" srcId="{F61AA814-2D48-43ED-B656-E8E83D30E5B6}" destId="{17DB5AF2-DB50-4399-A8F8-28CD2A1A9C12}" srcOrd="0" destOrd="0" presId="urn:microsoft.com/office/officeart/2005/8/layout/radial6"/>
    <dgm:cxn modelId="{FF80E140-3D82-4E16-BECE-F92ED01E82F4}" srcId="{C547EE18-FE62-4679-8C28-9B873528AC5B}" destId="{13E87029-434F-4408-AE86-DBBCD668191F}" srcOrd="1" destOrd="0" parTransId="{4C7C7A05-DED1-49F9-914B-A36A2C1C4324}" sibTransId="{4D45F784-8229-41D7-9898-AFB13CC587F9}"/>
    <dgm:cxn modelId="{AEDD3E5B-75BF-4E54-BF83-65BD25CAABAB}" srcId="{C547EE18-FE62-4679-8C28-9B873528AC5B}" destId="{FC90D03B-107A-41B7-A114-F17A498DB5FF}" srcOrd="2" destOrd="0" parTransId="{D736E51C-1AA1-40F9-B806-9D375637E0AD}" sibTransId="{17287184-EA03-4681-9FD4-02BF598AF4FD}"/>
    <dgm:cxn modelId="{775DC246-5A20-4381-BEFD-2E2BA9580100}" type="presOf" srcId="{5103B106-0645-4CB4-9D71-B4E42E99675E}" destId="{1D79B948-B32F-4960-AB8D-944647B1028C}" srcOrd="0" destOrd="0" presId="urn:microsoft.com/office/officeart/2005/8/layout/radial6"/>
    <dgm:cxn modelId="{C500124D-71AE-434A-BDD8-0046E92D3EE2}" srcId="{C547EE18-FE62-4679-8C28-9B873528AC5B}" destId="{847FCC90-E25D-4C07-9AE2-EDAEDCF28311}" srcOrd="0" destOrd="0" parTransId="{1E3B8B5C-C08C-4DAD-A938-9DDA2B3A8A2C}" sibTransId="{5103B106-0645-4CB4-9D71-B4E42E99675E}"/>
    <dgm:cxn modelId="{E8C82F59-7E35-4C6E-8A26-A980E9219E10}" type="presOf" srcId="{A2EBE86B-49CB-4143-9BB5-F21B0DAA23AE}" destId="{4AD77946-105F-4912-B96C-9685E04B3D30}" srcOrd="0" destOrd="0" presId="urn:microsoft.com/office/officeart/2005/8/layout/radial6"/>
    <dgm:cxn modelId="{3A225E7F-5F8D-43AE-A4F7-DDED22306965}" type="presOf" srcId="{847FCC90-E25D-4C07-9AE2-EDAEDCF28311}" destId="{8BD0A8FD-AC46-4FF2-B34E-1866CB87F210}" srcOrd="0" destOrd="0" presId="urn:microsoft.com/office/officeart/2005/8/layout/radial6"/>
    <dgm:cxn modelId="{EC22B284-B00F-4115-B829-7DE340823C51}" type="presOf" srcId="{13E87029-434F-4408-AE86-DBBCD668191F}" destId="{FA25702C-DDE4-4520-9D43-780FB4557D5C}" srcOrd="0" destOrd="0" presId="urn:microsoft.com/office/officeart/2005/8/layout/radial6"/>
    <dgm:cxn modelId="{8E106ED2-4954-41E9-A530-072B64D2916E}" srcId="{A2EBE86B-49CB-4143-9BB5-F21B0DAA23AE}" destId="{C547EE18-FE62-4679-8C28-9B873528AC5B}" srcOrd="0" destOrd="0" parTransId="{58C316BF-418D-4C60-B4C4-A7E7CA6EDE24}" sibTransId="{F4C4E3A8-480E-44C2-9575-599D8A713AFF}"/>
    <dgm:cxn modelId="{058E73DE-A953-4D9E-8B8B-5CFE5F179668}" type="presOf" srcId="{FC90D03B-107A-41B7-A114-F17A498DB5FF}" destId="{37912DC0-C2EA-4154-B0CC-4764D2A2D594}" srcOrd="0" destOrd="0" presId="urn:microsoft.com/office/officeart/2005/8/layout/radial6"/>
    <dgm:cxn modelId="{15991D60-E05B-4D3A-A280-7B42E0D80F4A}" type="presParOf" srcId="{4AD77946-105F-4912-B96C-9685E04B3D30}" destId="{41CB59F2-72AF-467C-BA46-8A3C292DA338}" srcOrd="0" destOrd="0" presId="urn:microsoft.com/office/officeart/2005/8/layout/radial6"/>
    <dgm:cxn modelId="{287AF856-4336-41C4-83A0-1C869D29B60A}" type="presParOf" srcId="{4AD77946-105F-4912-B96C-9685E04B3D30}" destId="{8BD0A8FD-AC46-4FF2-B34E-1866CB87F210}" srcOrd="1" destOrd="0" presId="urn:microsoft.com/office/officeart/2005/8/layout/radial6"/>
    <dgm:cxn modelId="{C8E424CE-06BB-4898-8945-CB0845C37C5E}" type="presParOf" srcId="{4AD77946-105F-4912-B96C-9685E04B3D30}" destId="{338B67E3-F6A2-4433-8B9F-DF05C81B72DE}" srcOrd="2" destOrd="0" presId="urn:microsoft.com/office/officeart/2005/8/layout/radial6"/>
    <dgm:cxn modelId="{F45FE473-A7E3-40ED-A2EF-C228A8FEF49B}" type="presParOf" srcId="{4AD77946-105F-4912-B96C-9685E04B3D30}" destId="{1D79B948-B32F-4960-AB8D-944647B1028C}" srcOrd="3" destOrd="0" presId="urn:microsoft.com/office/officeart/2005/8/layout/radial6"/>
    <dgm:cxn modelId="{F01EB430-4BFA-4867-A562-F7C503785CDF}" type="presParOf" srcId="{4AD77946-105F-4912-B96C-9685E04B3D30}" destId="{FA25702C-DDE4-4520-9D43-780FB4557D5C}" srcOrd="4" destOrd="0" presId="urn:microsoft.com/office/officeart/2005/8/layout/radial6"/>
    <dgm:cxn modelId="{AFB29155-6BF2-402B-80C8-EB7A69FA35D1}" type="presParOf" srcId="{4AD77946-105F-4912-B96C-9685E04B3D30}" destId="{CB2763DF-2DAD-4CF3-8438-DB21A93DB706}" srcOrd="5" destOrd="0" presId="urn:microsoft.com/office/officeart/2005/8/layout/radial6"/>
    <dgm:cxn modelId="{89F187CE-AEA3-4EAF-A9FB-1DB9C11FFA08}" type="presParOf" srcId="{4AD77946-105F-4912-B96C-9685E04B3D30}" destId="{06DE1E8F-5622-4AB9-AEAE-F289283C5265}" srcOrd="6" destOrd="0" presId="urn:microsoft.com/office/officeart/2005/8/layout/radial6"/>
    <dgm:cxn modelId="{CF755B27-F209-4CE5-AF7C-5160AC79E37E}" type="presParOf" srcId="{4AD77946-105F-4912-B96C-9685E04B3D30}" destId="{37912DC0-C2EA-4154-B0CC-4764D2A2D594}" srcOrd="7" destOrd="0" presId="urn:microsoft.com/office/officeart/2005/8/layout/radial6"/>
    <dgm:cxn modelId="{B01E17CC-C298-4F1D-8611-CB364EE2BC7E}" type="presParOf" srcId="{4AD77946-105F-4912-B96C-9685E04B3D30}" destId="{E69FA1E4-B3B0-4977-95D6-F66B1009B501}" srcOrd="8" destOrd="0" presId="urn:microsoft.com/office/officeart/2005/8/layout/radial6"/>
    <dgm:cxn modelId="{22ADB4E7-CC1D-4CB6-8B26-3655FE915394}" type="presParOf" srcId="{4AD77946-105F-4912-B96C-9685E04B3D30}" destId="{8176FE9B-A9E1-4DB3-A177-59B3DA73D8EF}" srcOrd="9" destOrd="0" presId="urn:microsoft.com/office/officeart/2005/8/layout/radial6"/>
    <dgm:cxn modelId="{C17C60CC-08DE-44ED-B686-9F72F98F8D43}" type="presParOf" srcId="{4AD77946-105F-4912-B96C-9685E04B3D30}" destId="{48837532-C4BE-43A2-9CB7-717A681ED4A3}" srcOrd="10" destOrd="0" presId="urn:microsoft.com/office/officeart/2005/8/layout/radial6"/>
    <dgm:cxn modelId="{0CBB5AD3-25FB-4700-9795-5A6A10DABAB2}" type="presParOf" srcId="{4AD77946-105F-4912-B96C-9685E04B3D30}" destId="{0D0B5EAB-AEE1-41B9-9A44-35CAC49D8199}" srcOrd="11" destOrd="0" presId="urn:microsoft.com/office/officeart/2005/8/layout/radial6"/>
    <dgm:cxn modelId="{50C0DDAF-DCBB-4353-997B-1F85D4455687}" type="presParOf" srcId="{4AD77946-105F-4912-B96C-9685E04B3D30}" destId="{17DB5AF2-DB50-4399-A8F8-28CD2A1A9C1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B5AF2-DB50-4399-A8F8-28CD2A1A9C12}">
      <dsp:nvSpPr>
        <dsp:cNvPr id="0" name=""/>
        <dsp:cNvSpPr/>
      </dsp:nvSpPr>
      <dsp:spPr>
        <a:xfrm>
          <a:off x="2520138" y="628554"/>
          <a:ext cx="4268790" cy="4268790"/>
        </a:xfrm>
        <a:prstGeom prst="blockArc">
          <a:avLst>
            <a:gd name="adj1" fmla="val 10800000"/>
            <a:gd name="adj2" fmla="val 162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8176FE9B-A9E1-4DB3-A177-59B3DA73D8EF}">
      <dsp:nvSpPr>
        <dsp:cNvPr id="0" name=""/>
        <dsp:cNvSpPr/>
      </dsp:nvSpPr>
      <dsp:spPr>
        <a:xfrm>
          <a:off x="2520138" y="628554"/>
          <a:ext cx="4268790" cy="4268790"/>
        </a:xfrm>
        <a:prstGeom prst="blockArc">
          <a:avLst>
            <a:gd name="adj1" fmla="val 5400000"/>
            <a:gd name="adj2" fmla="val 108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06DE1E8F-5622-4AB9-AEAE-F289283C5265}">
      <dsp:nvSpPr>
        <dsp:cNvPr id="0" name=""/>
        <dsp:cNvSpPr/>
      </dsp:nvSpPr>
      <dsp:spPr>
        <a:xfrm>
          <a:off x="2520138" y="628554"/>
          <a:ext cx="4268790" cy="4268790"/>
        </a:xfrm>
        <a:prstGeom prst="blockArc">
          <a:avLst>
            <a:gd name="adj1" fmla="val 0"/>
            <a:gd name="adj2" fmla="val 54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1D79B948-B32F-4960-AB8D-944647B1028C}">
      <dsp:nvSpPr>
        <dsp:cNvPr id="0" name=""/>
        <dsp:cNvSpPr/>
      </dsp:nvSpPr>
      <dsp:spPr>
        <a:xfrm>
          <a:off x="2520138" y="628554"/>
          <a:ext cx="4268790" cy="4268790"/>
        </a:xfrm>
        <a:prstGeom prst="blockArc">
          <a:avLst>
            <a:gd name="adj1" fmla="val 16200000"/>
            <a:gd name="adj2" fmla="val 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41CB59F2-72AF-467C-BA46-8A3C292DA338}">
      <dsp:nvSpPr>
        <dsp:cNvPr id="0" name=""/>
        <dsp:cNvSpPr/>
      </dsp:nvSpPr>
      <dsp:spPr>
        <a:xfrm>
          <a:off x="3672119" y="1780535"/>
          <a:ext cx="1964828" cy="1964828"/>
        </a:xfrm>
        <a:prstGeom prst="ellipse">
          <a:avLst/>
        </a:prstGeom>
        <a:solidFill>
          <a:srgbClr val="F3EB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da-DK" sz="6500" kern="1200"/>
        </a:p>
      </dsp:txBody>
      <dsp:txXfrm>
        <a:off x="3959861" y="2068277"/>
        <a:ext cx="1389344" cy="1389344"/>
      </dsp:txXfrm>
    </dsp:sp>
    <dsp:sp modelId="{8BD0A8FD-AC46-4FF2-B34E-1866CB87F210}">
      <dsp:nvSpPr>
        <dsp:cNvPr id="0" name=""/>
        <dsp:cNvSpPr/>
      </dsp:nvSpPr>
      <dsp:spPr>
        <a:xfrm>
          <a:off x="3444955" y="-506477"/>
          <a:ext cx="2419156" cy="2369092"/>
        </a:xfrm>
        <a:prstGeom prst="ellipse">
          <a:avLst/>
        </a:prstGeom>
        <a:solidFill>
          <a:srgbClr val="DAF0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solidFill>
                <a:srgbClr val="000000"/>
              </a:solidFill>
              <a:latin typeface="MarkPro" panose="020B0504020101010102" pitchFamily="34" charset="0"/>
            </a:rPr>
            <a:t>Få tyven til at give op</a:t>
          </a:r>
        </a:p>
      </dsp:txBody>
      <dsp:txXfrm>
        <a:off x="3799232" y="-159532"/>
        <a:ext cx="1710602" cy="1675202"/>
      </dsp:txXfrm>
    </dsp:sp>
    <dsp:sp modelId="{FA25702C-DDE4-4520-9D43-780FB4557D5C}">
      <dsp:nvSpPr>
        <dsp:cNvPr id="0" name=""/>
        <dsp:cNvSpPr/>
      </dsp:nvSpPr>
      <dsp:spPr>
        <a:xfrm>
          <a:off x="5489875" y="1577715"/>
          <a:ext cx="2499079" cy="2370467"/>
        </a:xfrm>
        <a:prstGeom prst="ellipse">
          <a:avLst/>
        </a:prstGeom>
        <a:solidFill>
          <a:srgbClr val="33B8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Snyd tyven</a:t>
          </a:r>
        </a:p>
      </dsp:txBody>
      <dsp:txXfrm>
        <a:off x="5855857" y="1924862"/>
        <a:ext cx="1767115" cy="1676173"/>
      </dsp:txXfrm>
    </dsp:sp>
    <dsp:sp modelId="{37912DC0-C2EA-4154-B0CC-4764D2A2D594}">
      <dsp:nvSpPr>
        <dsp:cNvPr id="0" name=""/>
        <dsp:cNvSpPr/>
      </dsp:nvSpPr>
      <dsp:spPr>
        <a:xfrm>
          <a:off x="3378201" y="3639284"/>
          <a:ext cx="2552664" cy="2417093"/>
        </a:xfrm>
        <a:prstGeom prst="ellipse">
          <a:avLst/>
        </a:prstGeom>
        <a:solidFill>
          <a:srgbClr val="ED1A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Opdag tyven</a:t>
          </a:r>
        </a:p>
      </dsp:txBody>
      <dsp:txXfrm>
        <a:off x="3752030" y="3993259"/>
        <a:ext cx="1805006" cy="1709143"/>
      </dsp:txXfrm>
    </dsp:sp>
    <dsp:sp modelId="{48837532-C4BE-43A2-9CB7-717A681ED4A3}">
      <dsp:nvSpPr>
        <dsp:cNvPr id="0" name=""/>
        <dsp:cNvSpPr/>
      </dsp:nvSpPr>
      <dsp:spPr>
        <a:xfrm>
          <a:off x="1358244" y="1573280"/>
          <a:ext cx="2422814" cy="2379339"/>
        </a:xfrm>
        <a:prstGeom prst="ellipse">
          <a:avLst/>
        </a:prstGeom>
        <a:solidFill>
          <a:srgbClr val="1A4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Skab liv mellem husene</a:t>
          </a:r>
        </a:p>
      </dsp:txBody>
      <dsp:txXfrm>
        <a:off x="1713057" y="1921726"/>
        <a:ext cx="1713188" cy="168244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10A2C78-CFFA-2A5E-5EA9-2CB094953D4B}"/>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E98C1704-0D96-1DB7-E594-4229F516628F}"/>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517B3B1E-C447-4826-9A9D-4D99802B88DF}" type="datetimeFigureOut">
              <a:rPr lang="da-DK" smtClean="0"/>
              <a:t>22-01-2025</a:t>
            </a:fld>
            <a:endParaRPr lang="da-DK"/>
          </a:p>
        </p:txBody>
      </p:sp>
      <p:sp>
        <p:nvSpPr>
          <p:cNvPr id="4" name="Pladsholder til sidefod 3">
            <a:extLst>
              <a:ext uri="{FF2B5EF4-FFF2-40B4-BE49-F238E27FC236}">
                <a16:creationId xmlns:a16="http://schemas.microsoft.com/office/drawing/2014/main" id="{33D2499B-2B71-8814-59BD-0F14A5296BBD}"/>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EDB96A-D059-2C14-4617-D1479FD96520}"/>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BF697466-A7BF-4DBB-8DA3-C756BA247D6E}" type="slidenum">
              <a:rPr lang="da-DK" smtClean="0"/>
              <a:t>‹nr.›</a:t>
            </a:fld>
            <a:endParaRPr lang="da-DK"/>
          </a:p>
        </p:txBody>
      </p:sp>
    </p:spTree>
    <p:extLst>
      <p:ext uri="{BB962C8B-B14F-4D97-AF65-F5344CB8AC3E}">
        <p14:creationId xmlns:p14="http://schemas.microsoft.com/office/powerpoint/2010/main" val="86234408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90B480A5-5CFA-498D-86D4-D9FE68199A4D}" type="datetimeFigureOut">
              <a:rPr lang="da-DK" smtClean="0"/>
              <a:t>22-01-2025</a:t>
            </a:fld>
            <a:endParaRPr lang="da-DK"/>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C393CBA-B67D-4486-BCFE-0C9EC8A591AC}" type="slidenum">
              <a:rPr lang="da-DK" smtClean="0"/>
              <a:t>‹nr.›</a:t>
            </a:fld>
            <a:endParaRPr lang="da-DK"/>
          </a:p>
        </p:txBody>
      </p:sp>
    </p:spTree>
    <p:extLst>
      <p:ext uri="{BB962C8B-B14F-4D97-AF65-F5344CB8AC3E}">
        <p14:creationId xmlns:p14="http://schemas.microsoft.com/office/powerpoint/2010/main" val="1707648277"/>
      </p:ext>
    </p:extLst>
  </p:cSld>
  <p:clrMap bg1="lt1" tx1="dk1" bg2="lt2" tx2="dk2" accent1="accent1" accent2="accent2" accent3="accent3" accent4="accent4" accent5="accent5" accent6="accent6" hlink="hlink" folHlink="folHlink"/>
  <p:notesStyle>
    <a:lvl1pPr marL="0" algn="l" defTabSz="914127" rtl="0" eaLnBrk="1" latinLnBrk="0" hangingPunct="1">
      <a:defRPr sz="1200" kern="1200">
        <a:solidFill>
          <a:schemeClr val="tx1"/>
        </a:solidFill>
        <a:latin typeface="+mn-lt"/>
        <a:ea typeface="+mn-ea"/>
        <a:cs typeface="+mn-cs"/>
      </a:defRPr>
    </a:lvl1pPr>
    <a:lvl2pPr marL="457062" algn="l" defTabSz="914127" rtl="0" eaLnBrk="1" latinLnBrk="0" hangingPunct="1">
      <a:defRPr sz="1200" kern="1200">
        <a:solidFill>
          <a:schemeClr val="tx1"/>
        </a:solidFill>
        <a:latin typeface="+mn-lt"/>
        <a:ea typeface="+mn-ea"/>
        <a:cs typeface="+mn-cs"/>
      </a:defRPr>
    </a:lvl2pPr>
    <a:lvl3pPr marL="914127" algn="l" defTabSz="914127" rtl="0" eaLnBrk="1" latinLnBrk="0" hangingPunct="1">
      <a:defRPr sz="1200" kern="1200">
        <a:solidFill>
          <a:schemeClr val="tx1"/>
        </a:solidFill>
        <a:latin typeface="+mn-lt"/>
        <a:ea typeface="+mn-ea"/>
        <a:cs typeface="+mn-cs"/>
      </a:defRPr>
    </a:lvl3pPr>
    <a:lvl4pPr marL="1371189" algn="l" defTabSz="914127" rtl="0" eaLnBrk="1" latinLnBrk="0" hangingPunct="1">
      <a:defRPr sz="1200" kern="1200">
        <a:solidFill>
          <a:schemeClr val="tx1"/>
        </a:solidFill>
        <a:latin typeface="+mn-lt"/>
        <a:ea typeface="+mn-ea"/>
        <a:cs typeface="+mn-cs"/>
      </a:defRPr>
    </a:lvl4pPr>
    <a:lvl5pPr marL="1828251" algn="l" defTabSz="914127" rtl="0" eaLnBrk="1" latinLnBrk="0" hangingPunct="1">
      <a:defRPr sz="1200" kern="1200">
        <a:solidFill>
          <a:schemeClr val="tx1"/>
        </a:solidFill>
        <a:latin typeface="+mn-lt"/>
        <a:ea typeface="+mn-ea"/>
        <a:cs typeface="+mn-cs"/>
      </a:defRPr>
    </a:lvl5pPr>
    <a:lvl6pPr marL="2285315" algn="l" defTabSz="914127" rtl="0" eaLnBrk="1" latinLnBrk="0" hangingPunct="1">
      <a:defRPr sz="1200" kern="1200">
        <a:solidFill>
          <a:schemeClr val="tx1"/>
        </a:solidFill>
        <a:latin typeface="+mn-lt"/>
        <a:ea typeface="+mn-ea"/>
        <a:cs typeface="+mn-cs"/>
      </a:defRPr>
    </a:lvl6pPr>
    <a:lvl7pPr marL="2742378" algn="l" defTabSz="914127" rtl="0" eaLnBrk="1" latinLnBrk="0" hangingPunct="1">
      <a:defRPr sz="1200" kern="1200">
        <a:solidFill>
          <a:schemeClr val="tx1"/>
        </a:solidFill>
        <a:latin typeface="+mn-lt"/>
        <a:ea typeface="+mn-ea"/>
        <a:cs typeface="+mn-cs"/>
      </a:defRPr>
    </a:lvl7pPr>
    <a:lvl8pPr marL="3199440" algn="l" defTabSz="914127" rtl="0" eaLnBrk="1" latinLnBrk="0" hangingPunct="1">
      <a:defRPr sz="1200" kern="1200">
        <a:solidFill>
          <a:schemeClr val="tx1"/>
        </a:solidFill>
        <a:latin typeface="+mn-lt"/>
        <a:ea typeface="+mn-ea"/>
        <a:cs typeface="+mn-cs"/>
      </a:defRPr>
    </a:lvl8pPr>
    <a:lvl9pPr marL="3656502" algn="l" defTabSz="914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Tak fordi jeg måtte komme og fortælle lidt om Nabohjælp</a:t>
            </a:r>
          </a:p>
          <a:p>
            <a:endParaRPr lang="da-DK"/>
          </a:p>
          <a:p>
            <a:r>
              <a:rPr lang="da-DK"/>
              <a:t>Jeg hedder xx og er Naboven/nabohjælper her i området. Fortæl om din rolle og motivation for at være nabohjælper/Naboven</a:t>
            </a:r>
          </a:p>
          <a:p>
            <a:endParaRPr lang="da-DK"/>
          </a:p>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DDE96-C90C-43AA-85D3-A6EE28A34E0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67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Nabohjælp er det mest veldokumenterede redskab til forebyggelse af indbrud. Det forebygger op mod hvert 4. indbrud og samtidig er det med til at øge trygheden i nabolaget.</a:t>
            </a:r>
          </a:p>
          <a:p>
            <a:endParaRPr lang="da-DK"/>
          </a:p>
          <a:p>
            <a:r>
              <a:rPr lang="da-DK"/>
              <a:t>Der er gennemsnitligt 40 indbrud fordelt i landet hver dag. Det tal har været højere, så vi går den rigtige vej, ikke mindst takket være Nabohjælp. Men det er selvfølgelig alt for mange og noget vi bliver nødt til hele tiden at arbejde med, så tallet ikke svinger op igen</a:t>
            </a:r>
          </a:p>
        </p:txBody>
      </p:sp>
      <p:sp>
        <p:nvSpPr>
          <p:cNvPr id="4" name="Pladsholder til slidenummer 3"/>
          <p:cNvSpPr>
            <a:spLocks noGrp="1"/>
          </p:cNvSpPr>
          <p:nvPr>
            <p:ph type="sldNum" sz="quarter" idx="5"/>
          </p:nvPr>
        </p:nvSpPr>
        <p:spPr/>
        <p:txBody>
          <a:bodyPr/>
          <a:lstStyle/>
          <a:p>
            <a:fld id="{7C393CBA-B67D-4486-BCFE-0C9EC8A591AC}" type="slidenum">
              <a:rPr lang="da-DK" smtClean="0"/>
              <a:t>2</a:t>
            </a:fld>
            <a:endParaRPr lang="da-DK"/>
          </a:p>
        </p:txBody>
      </p:sp>
    </p:spTree>
    <p:extLst>
      <p:ext uri="{BB962C8B-B14F-4D97-AF65-F5344CB8AC3E}">
        <p14:creationId xmlns:p14="http://schemas.microsoft.com/office/powerpoint/2010/main" val="191432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Nabohjælp er en gratis app, som man tilmelder sig. Her er kernefunktionen at vi deler advarsler om indbrud og mistænkelig adfærd og så kan man aftale feriehjælp med ens betroede naboer. </a:t>
            </a:r>
          </a:p>
          <a:p>
            <a:endParaRPr lang="da-DK"/>
          </a:p>
          <a:p>
            <a:r>
              <a:rPr lang="da-DK"/>
              <a:t>I kan hente appen via linket her. Når I opretter jer på appen skal I også </a:t>
            </a:r>
            <a:r>
              <a:rPr lang="da-DK" err="1"/>
              <a:t>MitID</a:t>
            </a:r>
            <a:r>
              <a:rPr lang="da-DK"/>
              <a:t> valideres. Det er simpelthen af sikkerhedsmæssige hensyn, så vi alle sammen ved, at folk er dem, de udgiver sig for at være. Når I er oprettede sender Nabohjælp jer et fysisk velkomstbrev med klistermærker til postkassen.</a:t>
            </a:r>
          </a:p>
          <a:p>
            <a:endParaRPr lang="da-DK"/>
          </a:p>
          <a:p>
            <a:r>
              <a:rPr lang="da-DK"/>
              <a:t>Sig hvis du vil tilbyde din hjælp til appen</a:t>
            </a:r>
          </a:p>
        </p:txBody>
      </p:sp>
      <p:sp>
        <p:nvSpPr>
          <p:cNvPr id="4" name="Pladsholder til slidenummer 3"/>
          <p:cNvSpPr>
            <a:spLocks noGrp="1"/>
          </p:cNvSpPr>
          <p:nvPr>
            <p:ph type="sldNum" sz="quarter" idx="5"/>
          </p:nvPr>
        </p:nvSpPr>
        <p:spPr/>
        <p:txBody>
          <a:bodyPr/>
          <a:lstStyle/>
          <a:p>
            <a:fld id="{7C393CBA-B67D-4486-BCFE-0C9EC8A591AC}" type="slidenum">
              <a:rPr lang="da-DK" smtClean="0"/>
              <a:t>3</a:t>
            </a:fld>
            <a:endParaRPr lang="da-DK"/>
          </a:p>
        </p:txBody>
      </p:sp>
    </p:spTree>
    <p:extLst>
      <p:ext uri="{BB962C8B-B14F-4D97-AF65-F5344CB8AC3E}">
        <p14:creationId xmlns:p14="http://schemas.microsoft.com/office/powerpoint/2010/main" val="57533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583">
              <a:defRPr/>
            </a:pPr>
            <a:r>
              <a:rPr lang="da-DK"/>
              <a:t>Men Nabohjælp er mere end en app og et klistermærke. Det er reelt først rigtig effektivt, når der er handlig bag. </a:t>
            </a:r>
          </a:p>
          <a:p>
            <a:pPr defTabSz="914583">
              <a:defRPr/>
            </a:pPr>
            <a:endParaRPr lang="da-DK"/>
          </a:p>
          <a:p>
            <a:pPr defTabSz="914583">
              <a:defRPr/>
            </a:pPr>
            <a:r>
              <a:rPr lang="da-DK"/>
              <a:t>En effektiv nabohjælper er en der </a:t>
            </a:r>
          </a:p>
          <a:p>
            <a:pPr marL="228600" indent="-228600" defTabSz="914583">
              <a:buAutoNum type="arabicParenR"/>
              <a:defRPr/>
            </a:pPr>
            <a:r>
              <a:rPr lang="da-DK"/>
              <a:t>snyder tyven i ferier, </a:t>
            </a:r>
          </a:p>
          <a:p>
            <a:pPr marL="228600" indent="-228600" defTabSz="914583">
              <a:buAutoNum type="arabicParenR"/>
              <a:defRPr/>
            </a:pPr>
            <a:r>
              <a:rPr lang="da-DK"/>
              <a:t>deler viden med naboerne, som afslører hvis der er en tyv på spil,</a:t>
            </a:r>
          </a:p>
          <a:p>
            <a:pPr marL="228600" indent="-228600" defTabSz="914583">
              <a:buAutoNum type="arabicParenR"/>
              <a:defRPr/>
            </a:pPr>
            <a:r>
              <a:rPr lang="da-DK"/>
              <a:t>skaber liv mellem husene, så opdagelsesrisikoen øges og naborelationerne gødes </a:t>
            </a:r>
          </a:p>
          <a:p>
            <a:pPr marL="228600" indent="-228600" defTabSz="914583">
              <a:buAutoNum type="arabicParenR"/>
              <a:defRPr/>
            </a:pPr>
            <a:r>
              <a:rPr lang="da-DK"/>
              <a:t>og sikrer husets vinduer og døre, så tyven give op.</a:t>
            </a:r>
          </a:p>
          <a:p>
            <a:pPr marL="0" indent="0" defTabSz="914583">
              <a:buNone/>
              <a:defRPr/>
            </a:pPr>
            <a:endParaRPr lang="da-DK"/>
          </a:p>
          <a:p>
            <a:pPr marL="0" indent="0" defTabSz="914583">
              <a:buNone/>
              <a:defRPr/>
            </a:pPr>
            <a:r>
              <a:rPr lang="da-DK"/>
              <a:t>Og det er vel og mærke en, som gør alt det her i samarbejde med naboerne. Ikke alene. Nabohjælp er jo et nabo-samarbejde</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90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defTabSz="913120">
              <a:buFontTx/>
              <a:buNone/>
              <a:defRPr/>
            </a:pPr>
            <a:r>
              <a:rPr lang="da-DK"/>
              <a:t>Nabovenner er en rolle, som man kan melde sig til i Nabohjælps app. </a:t>
            </a:r>
          </a:p>
          <a:p>
            <a:pPr marL="0" indent="0" defTabSz="913120">
              <a:buFontTx/>
              <a:buNone/>
              <a:defRPr/>
            </a:pPr>
            <a:endParaRPr lang="da-DK"/>
          </a:p>
          <a:p>
            <a:pPr marL="0" indent="0" defTabSz="913120">
              <a:buFontTx/>
              <a:buNone/>
              <a:defRPr/>
            </a:pPr>
            <a:r>
              <a:rPr lang="da-DK"/>
              <a:t>Som Naboven er man bindeled i nabolaget, og arbejder hvad der måtte være mest behov for i nabolaget. Hovedopgaverne er listet her</a:t>
            </a:r>
          </a:p>
          <a:p>
            <a:pPr marL="0" indent="0" defTabSz="913120">
              <a:buFontTx/>
              <a:buNone/>
              <a:defRPr/>
            </a:pPr>
            <a:endParaRPr lang="da-DK"/>
          </a:p>
        </p:txBody>
      </p:sp>
      <p:sp>
        <p:nvSpPr>
          <p:cNvPr id="4" name="Pladsholder til slidenummer 3"/>
          <p:cNvSpPr>
            <a:spLocks noGrp="1"/>
          </p:cNvSpPr>
          <p:nvPr>
            <p:ph type="sldNum" sz="quarter" idx="10"/>
          </p:nvPr>
        </p:nvSpPr>
        <p:spPr/>
        <p:txBody>
          <a:bodyPr/>
          <a:lstStyle/>
          <a:p>
            <a:pPr marL="0" marR="0" lvl="0" indent="0" algn="r" defTabSz="914766"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766"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Nu skal vi se en lille film om Allan og hvorfor han er Naboven</a:t>
            </a:r>
          </a:p>
          <a:p>
            <a:endParaRPr lang="da-DK"/>
          </a:p>
          <a:p>
            <a:r>
              <a:rPr lang="da-DK"/>
              <a:t>Hvis der mangler en Naboven, der hvor du bor, kan man melde sig via Nabohjælps app i højre nederste hjørne. </a:t>
            </a:r>
          </a:p>
          <a:p>
            <a:r>
              <a:rPr lang="da-DK"/>
              <a:t>I kan læse mere om rollen på nabohjaelp.dk/</a:t>
            </a:r>
            <a:r>
              <a:rPr lang="da-DK" err="1"/>
              <a:t>naboven</a:t>
            </a:r>
            <a:r>
              <a:rPr lang="da-DK"/>
              <a:t>/tilmeld</a:t>
            </a:r>
          </a:p>
        </p:txBody>
      </p:sp>
      <p:sp>
        <p:nvSpPr>
          <p:cNvPr id="4" name="Pladsholder til slidenummer 3"/>
          <p:cNvSpPr>
            <a:spLocks noGrp="1"/>
          </p:cNvSpPr>
          <p:nvPr>
            <p:ph type="sldNum" sz="quarter" idx="5"/>
          </p:nvPr>
        </p:nvSpPr>
        <p:spPr/>
        <p:txBody>
          <a:bodyPr/>
          <a:lstStyle/>
          <a:p>
            <a:fld id="{7C393CBA-B67D-4486-BCFE-0C9EC8A591AC}" type="slidenum">
              <a:rPr lang="da-DK" smtClean="0"/>
              <a:t>6</a:t>
            </a:fld>
            <a:endParaRPr lang="da-DK"/>
          </a:p>
        </p:txBody>
      </p:sp>
    </p:spTree>
    <p:extLst>
      <p:ext uri="{BB962C8B-B14F-4D97-AF65-F5344CB8AC3E}">
        <p14:creationId xmlns:p14="http://schemas.microsoft.com/office/powerpoint/2010/main" val="244022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cs typeface="Calibri"/>
              </a:rPr>
              <a:t>Allan taler om det her med at være en god nabo. Og der har han fat i noget. </a:t>
            </a:r>
          </a:p>
          <a:p>
            <a:r>
              <a:rPr lang="da-DK">
                <a:cs typeface="Calibri"/>
              </a:rPr>
              <a:t>Der ligger et fundament under Nabohjælp, som er vores relationer med hinanden som naboer. Ikke blot de nærmeste naboer men hele nabolaget. </a:t>
            </a:r>
          </a:p>
          <a:p>
            <a:br>
              <a:rPr lang="da-DK">
                <a:cs typeface="Calibri"/>
              </a:rPr>
            </a:br>
            <a:r>
              <a:rPr lang="da-DK">
                <a:cs typeface="Calibri"/>
              </a:rPr>
              <a:t>Det med at pleje naboskabet, kan vi ikke gøre for meget af. </a:t>
            </a:r>
          </a:p>
          <a:p>
            <a:pPr marL="0" indent="0">
              <a:buNone/>
            </a:pPr>
            <a:r>
              <a:rPr lang="da-DK"/>
              <a:t>Det dækker også over at mødes med naboerne til hyggelige arrangementer – simpelthen for at pleje og dyrke naborelationerne, så vi har gode vilkår for at samarbejde – det er Nabohjælps fundament</a:t>
            </a:r>
          </a:p>
          <a:p>
            <a:endParaRPr lang="da-DK">
              <a:cs typeface="Calibri"/>
            </a:endParaRPr>
          </a:p>
          <a:p>
            <a:r>
              <a:rPr lang="da-DK">
                <a:cs typeface="Calibri"/>
              </a:rPr>
              <a:t> </a:t>
            </a:r>
          </a:p>
        </p:txBody>
      </p:sp>
      <p:sp>
        <p:nvSpPr>
          <p:cNvPr id="4" name="Pladsholder til slidenummer 3"/>
          <p:cNvSpPr>
            <a:spLocks noGrp="1"/>
          </p:cNvSpPr>
          <p:nvPr>
            <p:ph type="sldNum" sz="quarter" idx="10"/>
          </p:nvPr>
        </p:nvSpPr>
        <p:spPr/>
        <p:txBody>
          <a:bodyPr/>
          <a:lstStyle/>
          <a:p>
            <a:pPr marL="0" marR="0" lvl="0" indent="0" algn="r" defTabSz="457291" rtl="0" eaLnBrk="1" fontAlgn="auto" latinLnBrk="0" hangingPunct="1">
              <a:lnSpc>
                <a:spcPct val="100000"/>
              </a:lnSpc>
              <a:spcBef>
                <a:spcPts val="0"/>
              </a:spcBef>
              <a:spcAft>
                <a:spcPts val="0"/>
              </a:spcAft>
              <a:buClrTx/>
              <a:buSzTx/>
              <a:buFontTx/>
              <a:buNone/>
              <a:tabLst/>
              <a:defRPr/>
            </a:pPr>
            <a:fld id="{5DAC5898-56DA-4542-8138-208F65B32F95}" type="slidenum">
              <a:rPr kumimoji="0" lang="da-DK"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91"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7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Jeg vil stærkt opfordre jer til er at arrangere lidt fællesaktiviteter hen over året, hvor I sørger for at mødes og pleje naborelationerne.</a:t>
            </a:r>
          </a:p>
          <a:p>
            <a:endParaRPr lang="da-DK"/>
          </a:p>
          <a:p>
            <a:r>
              <a:rPr lang="da-DK"/>
              <a:t>En god anledning kunne passende være at arrangere en Nabodag i maj eller juni. Her fejrer nabolag i hele Danmark deres egen lokale Nabodag. Hvis I tilmelder arrangementet på Nabohjælps hjemmeside, så er I samtidig med i lodtrækningen om præmier for 50.000 kr.</a:t>
            </a:r>
          </a:p>
          <a:p>
            <a:endParaRPr lang="da-DK"/>
          </a:p>
          <a:p>
            <a:r>
              <a:rPr lang="da-DK"/>
              <a:t>Læs mere via QR-koden her </a:t>
            </a:r>
          </a:p>
        </p:txBody>
      </p:sp>
      <p:sp>
        <p:nvSpPr>
          <p:cNvPr id="4" name="Pladsholder til slidenumm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6621574-0CD6-0445-A1B7-76CFBBBA6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3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til fælles drøftelse. Fjern blot de talebobler, som ikke er relevante.</a:t>
            </a:r>
          </a:p>
          <a:p>
            <a:r>
              <a:rPr lang="da-DK" dirty="0"/>
              <a:t>Hvis nogen gerne vil samle et hold til at planlægge Vores Nabodag, kan du opfordre dem til at starte med nabokaffe. </a:t>
            </a:r>
          </a:p>
          <a:p>
            <a:r>
              <a:rPr lang="da-DK" dirty="0"/>
              <a:t> </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127" rtl="0" eaLnBrk="1" fontAlgn="auto" latinLnBrk="0" hangingPunct="1">
              <a:lnSpc>
                <a:spcPct val="100000"/>
              </a:lnSpc>
              <a:spcBef>
                <a:spcPts val="0"/>
              </a:spcBef>
              <a:spcAft>
                <a:spcPts val="0"/>
              </a:spcAft>
              <a:buClrTx/>
              <a:buSzTx/>
              <a:buFontTx/>
              <a:buNone/>
              <a:tabLst/>
              <a:defRPr/>
            </a:pPr>
            <a:fld id="{7C393CBA-B67D-4486-BCFE-0C9EC8A591A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27"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98322681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8078421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93584139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876011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98363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731642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37888018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996036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271781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484128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256085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428614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3890574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96229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88569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065730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1" y="733710"/>
            <a:ext cx="9772651" cy="3094991"/>
          </a:xfrm>
        </p:spPr>
        <p:txBody>
          <a:bodyPr lIns="0" tIns="0" rIns="0" bIns="0" anchor="b"/>
          <a:lstStyle>
            <a:lvl1pPr algn="l">
              <a:defRPr sz="6000" spc="-151"/>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1" y="4113216"/>
            <a:ext cx="9756775" cy="1368425"/>
          </a:xfrm>
          <a:prstGeom prst="rect">
            <a:avLst/>
          </a:prstGeom>
        </p:spPr>
        <p:txBody>
          <a:bodyPr/>
          <a:lstStyle>
            <a:lvl1pPr marL="0" indent="0" algn="l">
              <a:buNone/>
              <a:defRPr sz="2000">
                <a:solidFill>
                  <a:schemeClr val="accent1"/>
                </a:solidFill>
                <a:latin typeface="+mj-lt"/>
              </a:defRPr>
            </a:lvl1pPr>
            <a:lvl2pPr marL="457235" indent="0" algn="ctr">
              <a:buNone/>
              <a:defRPr sz="2000"/>
            </a:lvl2pPr>
            <a:lvl3pPr marL="914469" indent="0" algn="ctr">
              <a:buNone/>
              <a:defRPr sz="1800"/>
            </a:lvl3pPr>
            <a:lvl4pPr marL="1371704" indent="0" algn="ctr">
              <a:buNone/>
              <a:defRPr sz="1600"/>
            </a:lvl4pPr>
            <a:lvl5pPr marL="1828937" indent="0" algn="ctr">
              <a:buNone/>
              <a:defRPr sz="1600"/>
            </a:lvl5pPr>
            <a:lvl6pPr marL="2286171" indent="0" algn="ctr">
              <a:buNone/>
              <a:defRPr sz="1600"/>
            </a:lvl6pPr>
            <a:lvl7pPr marL="2743406" indent="0" algn="ctr">
              <a:buNone/>
              <a:defRPr sz="1600"/>
            </a:lvl7pPr>
            <a:lvl8pPr marL="3200640" indent="0" algn="ctr">
              <a:buNone/>
              <a:defRPr sz="1600"/>
            </a:lvl8pPr>
            <a:lvl9pPr marL="3657875"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5" y="2045606"/>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4" name="Pladsholder til tekst 83">
            <a:extLst>
              <a:ext uri="{FF2B5EF4-FFF2-40B4-BE49-F238E27FC236}">
                <a16:creationId xmlns:a16="http://schemas.microsoft.com/office/drawing/2014/main" id="{CF931D89-F625-8EBC-8D82-74AB45FD314D}"/>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24287723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49" y="1370013"/>
            <a:ext cx="9772651" cy="2417127"/>
          </a:xfrm>
        </p:spPr>
        <p:txBody>
          <a:bodyPr lIns="0" tIns="0" rIns="0" bIns="0" anchor="t" anchorCtr="0"/>
          <a:lstStyle>
            <a:lvl1pPr algn="l">
              <a:defRPr sz="6000" spc="-151"/>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6" y="0"/>
            <a:ext cx="7312025" cy="6858000"/>
          </a:xfrm>
        </p:spPr>
        <p:txBody>
          <a:bodyPr anchor="ctr" anchorCtr="0"/>
          <a:lstStyle>
            <a:lvl1pPr marL="0" indent="0" algn="ctr">
              <a:buNone/>
              <a:defRPr sz="1600">
                <a:solidFill>
                  <a:schemeClr val="accent1"/>
                </a:solidFill>
              </a:defRPr>
            </a:lvl1pPr>
          </a:lstStyle>
          <a:p>
            <a:r>
              <a:rPr lang="da-DK"/>
              <a:t>Klik på ikonet for at tilføje et billede</a:t>
            </a:r>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5" y="2045606"/>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6" name="Pladsholder til tekst 83">
            <a:extLst>
              <a:ext uri="{FF2B5EF4-FFF2-40B4-BE49-F238E27FC236}">
                <a16:creationId xmlns:a16="http://schemas.microsoft.com/office/drawing/2014/main" id="{0CA78900-A37D-DA98-5148-820EEE37F0F2}"/>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1688095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49" y="991897"/>
            <a:ext cx="9213851" cy="378119"/>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49" y="2024063"/>
            <a:ext cx="9213851" cy="3841751"/>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32804663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1"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1" y="2024063"/>
            <a:ext cx="9170988" cy="3841751"/>
          </a:xfrm>
        </p:spPr>
        <p:txBody>
          <a:bodyPr numCol="2" spcCol="612000"/>
          <a:lstStyle>
            <a:lvl1pPr>
              <a:defRPr sz="1800"/>
            </a:lvl1pPr>
          </a:lstStyle>
          <a:p>
            <a:pPr lvl="0"/>
            <a:r>
              <a:rPr lang="da-DK"/>
              <a:t>Klik for at redigere teksttypografierne i masteren</a:t>
            </a:r>
          </a:p>
        </p:txBody>
      </p:sp>
    </p:spTree>
    <p:extLst>
      <p:ext uri="{BB962C8B-B14F-4D97-AF65-F5344CB8AC3E}">
        <p14:creationId xmlns:p14="http://schemas.microsoft.com/office/powerpoint/2010/main" val="827065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7" y="2744789"/>
            <a:ext cx="7312025" cy="553403"/>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6" y="3429002"/>
            <a:ext cx="7312025" cy="2399036"/>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6"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65333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7" y="2744789"/>
            <a:ext cx="7312025" cy="553403"/>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3" y="3429002"/>
            <a:ext cx="7312027" cy="2399036"/>
          </a:xfrm>
        </p:spPr>
        <p:txBody>
          <a:bodyPr/>
          <a:lstStyle>
            <a:lvl1pPr marL="342926" indent="-342926">
              <a:buFont typeface="Arial" panose="020B0604020202020204" pitchFamily="34" charset="0"/>
              <a:buChar char="•"/>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a:p>
            <a:pPr lvl="1"/>
            <a:r>
              <a:rPr lang="da-DK"/>
              <a:t>Andet niveau</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6" y="906871"/>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5692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90" y="991896"/>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4" y="2060579"/>
            <a:ext cx="4860925" cy="3805533"/>
          </a:xfrm>
        </p:spPr>
        <p:txBody>
          <a:bodyPr/>
          <a:lstStyle>
            <a:lvl1pPr marL="0" indent="0">
              <a:buNone/>
              <a:defRPr sz="2000">
                <a:latin typeface="+mn-lt"/>
              </a:defRPr>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371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171298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6"/>
            <a:ext cx="4872039"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9"/>
            <a:ext cx="4872039" cy="3805533"/>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39487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1" y="1376363"/>
            <a:ext cx="4259451" cy="4473720"/>
          </a:xfrm>
        </p:spPr>
        <p:txBody>
          <a:bodyPr lIns="0" tIns="0" rIns="0" bIns="0" anchor="t" anchorCtr="0"/>
          <a:lstStyle>
            <a:lvl1pPr algn="l">
              <a:defRPr sz="6000" spc="-151">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8" name="Pladsholder til tekst 83">
            <a:extLst>
              <a:ext uri="{FF2B5EF4-FFF2-40B4-BE49-F238E27FC236}">
                <a16:creationId xmlns:a16="http://schemas.microsoft.com/office/drawing/2014/main" id="{C5CBB496-3C59-D0F4-A4A0-10935A38965C}"/>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187718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50"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35" indent="0" algn="ctr">
              <a:buNone/>
              <a:defRPr>
                <a:solidFill>
                  <a:schemeClr val="bg1"/>
                </a:solidFill>
                <a:latin typeface="+mj-lt"/>
              </a:defRPr>
            </a:lvl2pPr>
            <a:lvl3pPr marL="914469" indent="0" algn="ctr">
              <a:buNone/>
              <a:defRPr>
                <a:solidFill>
                  <a:schemeClr val="bg1"/>
                </a:solidFill>
                <a:latin typeface="+mj-lt"/>
              </a:defRPr>
            </a:lvl3pPr>
            <a:lvl4pPr marL="1371704" indent="0" algn="ctr">
              <a:buNone/>
              <a:defRPr>
                <a:solidFill>
                  <a:schemeClr val="bg1"/>
                </a:solidFill>
                <a:latin typeface="+mj-lt"/>
              </a:defRPr>
            </a:lvl4pPr>
            <a:lvl5pPr marL="1828937"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7" name="Pladsholder til tekst 83">
            <a:extLst>
              <a:ext uri="{FF2B5EF4-FFF2-40B4-BE49-F238E27FC236}">
                <a16:creationId xmlns:a16="http://schemas.microsoft.com/office/drawing/2014/main" id="{BD7A6484-0C69-7D09-8F37-B77A768F53EA}"/>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889855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6" y="1890792"/>
            <a:ext cx="7312025" cy="3285643"/>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7" y="1370014"/>
            <a:ext cx="618711"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591960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34" name="Pladsholder til tekst 33">
            <a:extLst>
              <a:ext uri="{FF2B5EF4-FFF2-40B4-BE49-F238E27FC236}">
                <a16:creationId xmlns:a16="http://schemas.microsoft.com/office/drawing/2014/main" id="{C5A3BF15-736F-571E-8585-16370C4F4BC9}"/>
              </a:ext>
            </a:extLst>
          </p:cNvPr>
          <p:cNvSpPr>
            <a:spLocks noGrp="1"/>
          </p:cNvSpPr>
          <p:nvPr>
            <p:ph type="body" sz="quarter" idx="20" hasCustomPrompt="1"/>
          </p:nvPr>
        </p:nvSpPr>
        <p:spPr>
          <a:xfrm>
            <a:off x="7765509" y="1599272"/>
            <a:ext cx="3540668" cy="3458504"/>
          </a:xfrm>
          <a:prstGeom prst="roundRect">
            <a:avLst>
              <a:gd name="adj" fmla="val 7787"/>
            </a:avLst>
          </a:prstGeom>
          <a:solidFill>
            <a:schemeClr val="accent1"/>
          </a:solidFill>
          <a:effectLst/>
        </p:spPr>
        <p:txBody>
          <a:bodyPr lIns="108000" tIns="540000" rIns="108000" bIns="108000"/>
          <a:lstStyle>
            <a:lvl1pPr marL="0" indent="0" algn="ctr">
              <a:buNone/>
              <a:defRPr sz="2400">
                <a:solidFill>
                  <a:schemeClr val="accent5">
                    <a:alpha val="99000"/>
                  </a:schemeClr>
                </a:solidFill>
                <a:latin typeface="+mj-lt"/>
              </a:defRPr>
            </a:lvl1pPr>
          </a:lstStyle>
          <a:p>
            <a:r>
              <a:rPr lang="da-DK" err="1">
                <a:solidFill>
                  <a:schemeClr val="accent5"/>
                </a:solidFill>
              </a:rPr>
              <a:t>gfgf</a:t>
            </a:r>
            <a:endParaRPr lang="da-DK">
              <a:solidFill>
                <a:schemeClr val="accent5"/>
              </a:solidFill>
            </a:endParaRPr>
          </a:p>
        </p:txBody>
      </p:sp>
      <p:sp>
        <p:nvSpPr>
          <p:cNvPr id="10" name="Pladsholder til billede 8">
            <a:extLst>
              <a:ext uri="{FF2B5EF4-FFF2-40B4-BE49-F238E27FC236}">
                <a16:creationId xmlns:a16="http://schemas.microsoft.com/office/drawing/2014/main" id="{6397E4B3-15CF-34A5-AF83-313CA86DEFE4}"/>
              </a:ext>
            </a:extLst>
          </p:cNvPr>
          <p:cNvSpPr>
            <a:spLocks noGrp="1"/>
          </p:cNvSpPr>
          <p:nvPr>
            <p:ph type="pic" sz="quarter" idx="12" hasCustomPrompt="1"/>
          </p:nvPr>
        </p:nvSpPr>
        <p:spPr>
          <a:xfrm>
            <a:off x="8977699" y="987264"/>
            <a:ext cx="1166540" cy="1166541"/>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7" name="Pladsholder til tekst 83">
            <a:extLst>
              <a:ext uri="{FF2B5EF4-FFF2-40B4-BE49-F238E27FC236}">
                <a16:creationId xmlns:a16="http://schemas.microsoft.com/office/drawing/2014/main" id="{B582D99C-E163-4343-9AFE-CD6AE868874D}"/>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4005952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49" y="692151"/>
            <a:ext cx="6115051" cy="4789488"/>
          </a:xfrm>
          <a:solidFill>
            <a:srgbClr val="FFFFFF"/>
          </a:solidFill>
          <a:effectLst>
            <a:outerShdw dist="127000" dir="2700000" algn="tl" rotWithShape="0">
              <a:schemeClr val="bg1">
                <a:lumMod val="9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4"/>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89765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95337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09741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4418174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6390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68354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41194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23108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29239850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88352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50500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07484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9883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83804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3051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76391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686B98-A0D8-ED0F-27F9-8A3B90C22395}"/>
              </a:ext>
            </a:extLst>
          </p:cNvPr>
          <p:cNvSpPr>
            <a:spLocks noGrp="1"/>
          </p:cNvSpPr>
          <p:nvPr>
            <p:ph type="dt" sz="half" idx="10"/>
          </p:nvPr>
        </p:nvSpPr>
        <p:spPr/>
        <p:txBody>
          <a:bodyPr/>
          <a:lstStyle/>
          <a:p>
            <a:fld id="{9EB80198-3ADD-48E9-9779-DDA3C067F900}" type="datetimeFigureOut">
              <a:rPr lang="da-DK" smtClean="0"/>
              <a:t>22-01-2025</a:t>
            </a:fld>
            <a:endParaRPr lang="da-DK"/>
          </a:p>
        </p:txBody>
      </p:sp>
      <p:sp>
        <p:nvSpPr>
          <p:cNvPr id="3" name="Pladsholder til sidefod 2">
            <a:extLst>
              <a:ext uri="{FF2B5EF4-FFF2-40B4-BE49-F238E27FC236}">
                <a16:creationId xmlns:a16="http://schemas.microsoft.com/office/drawing/2014/main" id="{CB470909-1074-5B70-C1C8-A30D6CAA9D0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401ED78-C960-E0CC-F37C-77E05F347825}"/>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428314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B4D3B-C7CD-5FFD-3857-466CCB237E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A1D9EC2-F47B-8E7A-B25A-459A6F6685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15CE99-D3B4-5549-A6ED-A449BB1DA511}"/>
              </a:ext>
            </a:extLst>
          </p:cNvPr>
          <p:cNvSpPr>
            <a:spLocks noGrp="1"/>
          </p:cNvSpPr>
          <p:nvPr>
            <p:ph type="dt" sz="half" idx="10"/>
          </p:nvPr>
        </p:nvSpPr>
        <p:spPr/>
        <p:txBody>
          <a:bodyPr/>
          <a:lstStyle/>
          <a:p>
            <a:fld id="{9EB80198-3ADD-48E9-9779-DDA3C067F900}" type="datetimeFigureOut">
              <a:rPr lang="da-DK" smtClean="0"/>
              <a:t>22-01-2025</a:t>
            </a:fld>
            <a:endParaRPr lang="da-DK"/>
          </a:p>
        </p:txBody>
      </p:sp>
      <p:sp>
        <p:nvSpPr>
          <p:cNvPr id="5" name="Pladsholder til sidefod 4">
            <a:extLst>
              <a:ext uri="{FF2B5EF4-FFF2-40B4-BE49-F238E27FC236}">
                <a16:creationId xmlns:a16="http://schemas.microsoft.com/office/drawing/2014/main" id="{29C65117-3B85-0C28-12A6-AFC6F377A0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EAEA7F-ACEC-D947-D253-9A01F38646D9}"/>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21506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92344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DC045-0FA4-09EC-B5BD-DA0FFAE783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7A9E73-EA16-D7C2-DF00-0284790E5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CE3BBA5-C681-04EB-7A40-267F246E7116}"/>
              </a:ext>
            </a:extLst>
          </p:cNvPr>
          <p:cNvSpPr>
            <a:spLocks noGrp="1"/>
          </p:cNvSpPr>
          <p:nvPr>
            <p:ph type="dt" sz="half" idx="10"/>
          </p:nvPr>
        </p:nvSpPr>
        <p:spPr/>
        <p:txBody>
          <a:bodyPr/>
          <a:lstStyle/>
          <a:p>
            <a:fld id="{9EB80198-3ADD-48E9-9779-DDA3C067F900}" type="datetimeFigureOut">
              <a:rPr lang="da-DK" smtClean="0"/>
              <a:t>22-01-2025</a:t>
            </a:fld>
            <a:endParaRPr lang="da-DK"/>
          </a:p>
        </p:txBody>
      </p:sp>
      <p:sp>
        <p:nvSpPr>
          <p:cNvPr id="5" name="Pladsholder til sidefod 4">
            <a:extLst>
              <a:ext uri="{FF2B5EF4-FFF2-40B4-BE49-F238E27FC236}">
                <a16:creationId xmlns:a16="http://schemas.microsoft.com/office/drawing/2014/main" id="{7F1FC82B-69DB-74E7-8FE5-E10CC71566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B1CA61-D5B7-28EB-B169-8AB07D666498}"/>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327476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967873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3121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7448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96672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16217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31305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5016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46721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7229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0107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11306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294389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60001" y="1908819"/>
            <a:ext cx="6424472" cy="38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5" name="Picture Placeholder 4">
            <a:extLst>
              <a:ext uri="{FF2B5EF4-FFF2-40B4-BE49-F238E27FC236}">
                <a16:creationId xmlns:a16="http://schemas.microsoft.com/office/drawing/2014/main" id="{26BA3D83-079F-8343-B9E3-E68CAD582F40}"/>
              </a:ext>
            </a:extLst>
          </p:cNvPr>
          <p:cNvSpPr>
            <a:spLocks noGrp="1"/>
          </p:cNvSpPr>
          <p:nvPr>
            <p:ph type="pic" sz="quarter" idx="11"/>
          </p:nvPr>
        </p:nvSpPr>
        <p:spPr>
          <a:xfrm>
            <a:off x="7702552" y="1892300"/>
            <a:ext cx="4489449" cy="3937000"/>
          </a:xfrm>
          <a:solidFill>
            <a:schemeClr val="bg1">
              <a:lumMod val="95000"/>
            </a:schemeClr>
          </a:solidFill>
        </p:spPr>
        <p:txBody>
          <a:bodyPr/>
          <a:lstStyle/>
          <a:p>
            <a:endParaRPr lang="da-DK"/>
          </a:p>
        </p:txBody>
      </p:sp>
    </p:spTree>
    <p:extLst>
      <p:ext uri="{BB962C8B-B14F-4D97-AF65-F5344CB8AC3E}">
        <p14:creationId xmlns:p14="http://schemas.microsoft.com/office/powerpoint/2010/main" val="4136599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1"/>
            <a:ext cx="12192000" cy="582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2" name="Title 1"/>
          <p:cNvSpPr>
            <a:spLocks noGrp="1"/>
          </p:cNvSpPr>
          <p:nvPr>
            <p:ph type="title"/>
          </p:nvPr>
        </p:nvSpPr>
        <p:spPr>
          <a:xfrm>
            <a:off x="0" y="1"/>
            <a:ext cx="12192000" cy="5829300"/>
          </a:xfrm>
        </p:spPr>
        <p:txBody>
          <a:bodyPr anchor="ctr" anchorCtr="0">
            <a:normAutofit/>
          </a:bodyPr>
          <a:lstStyle>
            <a:lvl1pPr algn="ctr">
              <a:lnSpc>
                <a:spcPct val="110000"/>
              </a:lnSpc>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85352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63381C-F466-7F48-A650-71DEBD144C64}"/>
              </a:ext>
            </a:extLst>
          </p:cNvPr>
          <p:cNvSpPr>
            <a:spLocks noGrp="1"/>
          </p:cNvSpPr>
          <p:nvPr>
            <p:ph type="pic" sz="quarter" idx="11"/>
          </p:nvPr>
        </p:nvSpPr>
        <p:spPr>
          <a:xfrm>
            <a:off x="0" y="1"/>
            <a:ext cx="12192000" cy="5829300"/>
          </a:xfrm>
          <a:solidFill>
            <a:schemeClr val="bg1">
              <a:lumMod val="85000"/>
            </a:schemeClr>
          </a:solidFill>
        </p:spPr>
        <p:txBody>
          <a:bodyPr/>
          <a:lstStyle/>
          <a:p>
            <a:endParaRPr lang="da-DK"/>
          </a:p>
        </p:txBody>
      </p:sp>
      <p:sp>
        <p:nvSpPr>
          <p:cNvPr id="2" name="Title 1"/>
          <p:cNvSpPr>
            <a:spLocks noGrp="1"/>
          </p:cNvSpPr>
          <p:nvPr>
            <p:ph type="title"/>
          </p:nvPr>
        </p:nvSpPr>
        <p:spPr>
          <a:xfrm>
            <a:off x="958851" y="1892300"/>
            <a:ext cx="4465027" cy="2984501"/>
          </a:xfrm>
        </p:spPr>
        <p:txBody>
          <a:bodyPr anchor="t" anchorCtr="0">
            <a:normAutofit/>
          </a:bodyPr>
          <a:lstStyle>
            <a:lvl1pPr algn="l">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355773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814327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030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05131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33291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57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85835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233240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0292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894973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78534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571410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22-01-2025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874362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cxnSp>
        <p:nvCxnSpPr>
          <p:cNvPr id="4" name="Straight Connector 3">
            <a:extLst>
              <a:ext uri="{FF2B5EF4-FFF2-40B4-BE49-F238E27FC236}">
                <a16:creationId xmlns:a16="http://schemas.microsoft.com/office/drawing/2014/main" id="{81018054-8D8E-4642-8043-1766E540B4C4}"/>
              </a:ext>
            </a:extLst>
          </p:cNvPr>
          <p:cNvCxnSpPr/>
          <p:nvPr userDrawn="1"/>
        </p:nvCxnSpPr>
        <p:spPr>
          <a:xfrm>
            <a:off x="958851" y="4106984"/>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0740C93-683B-5C42-B09A-E2EE41F6FCB0}"/>
              </a:ext>
            </a:extLst>
          </p:cNvPr>
          <p:cNvSpPr>
            <a:spLocks noGrp="1"/>
          </p:cNvSpPr>
          <p:nvPr>
            <p:ph type="body" sz="quarter" idx="11" hasCustomPrompt="1"/>
          </p:nvPr>
        </p:nvSpPr>
        <p:spPr>
          <a:xfrm>
            <a:off x="958851" y="4266038"/>
            <a:ext cx="7200900" cy="638175"/>
          </a:xfrm>
        </p:spPr>
        <p:txBody>
          <a:bodyPr anchor="ctr" anchorCtr="0">
            <a:noAutofit/>
          </a:bodyPr>
          <a:lstStyle>
            <a:lvl1pPr marL="0" indent="0">
              <a:spcBef>
                <a:spcPts val="0"/>
              </a:spcBef>
              <a:buFontTx/>
              <a:buNone/>
              <a:defRPr sz="2133" b="1">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GB" err="1"/>
              <a:t>Oplæg</a:t>
            </a:r>
            <a:r>
              <a:rPr lang="en-GB"/>
              <a:t> </a:t>
            </a:r>
            <a:r>
              <a:rPr lang="en-GB" err="1"/>
              <a:t>ved</a:t>
            </a:r>
            <a:r>
              <a:rPr lang="en-GB"/>
              <a:t> Bo </a:t>
            </a:r>
            <a:r>
              <a:rPr lang="en-GB" err="1"/>
              <a:t>trygt</a:t>
            </a:r>
            <a:r>
              <a:rPr lang="en-GB"/>
              <a:t> </a:t>
            </a:r>
            <a:r>
              <a:rPr lang="en-GB" err="1"/>
              <a:t>forebyggelsesekspert</a:t>
            </a:r>
            <a:r>
              <a:rPr lang="en-GB"/>
              <a:t> [</a:t>
            </a:r>
            <a:r>
              <a:rPr lang="en-GB" err="1"/>
              <a:t>indsæt</a:t>
            </a:r>
            <a:r>
              <a:rPr lang="en-GB"/>
              <a:t> </a:t>
            </a:r>
            <a:r>
              <a:rPr lang="en-GB" err="1"/>
              <a:t>navn</a:t>
            </a:r>
            <a:r>
              <a:rPr lang="en-GB"/>
              <a:t>]</a:t>
            </a:r>
          </a:p>
        </p:txBody>
      </p:sp>
      <p:cxnSp>
        <p:nvCxnSpPr>
          <p:cNvPr id="9" name="Straight Connector 8">
            <a:extLst>
              <a:ext uri="{FF2B5EF4-FFF2-40B4-BE49-F238E27FC236}">
                <a16:creationId xmlns:a16="http://schemas.microsoft.com/office/drawing/2014/main" id="{EB5BDD43-4127-1D4D-BB0B-CBBBAA45D2A6}"/>
              </a:ext>
            </a:extLst>
          </p:cNvPr>
          <p:cNvCxnSpPr/>
          <p:nvPr userDrawn="1"/>
        </p:nvCxnSpPr>
        <p:spPr>
          <a:xfrm>
            <a:off x="958851" y="5049409"/>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2F08267-D937-DE4D-8339-A3268E33D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358285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Picture Placeholder 3">
            <a:extLst>
              <a:ext uri="{FF2B5EF4-FFF2-40B4-BE49-F238E27FC236}">
                <a16:creationId xmlns:a16="http://schemas.microsoft.com/office/drawing/2014/main" id="{8100A21A-FFF4-4E47-BDAD-B820CB6782E7}"/>
              </a:ext>
            </a:extLst>
          </p:cNvPr>
          <p:cNvSpPr>
            <a:spLocks noGrp="1"/>
          </p:cNvSpPr>
          <p:nvPr>
            <p:ph type="pic" sz="quarter" idx="12"/>
          </p:nvPr>
        </p:nvSpPr>
        <p:spPr>
          <a:xfrm>
            <a:off x="970472"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1" name="Text Placeholder 10">
            <a:extLst>
              <a:ext uri="{FF2B5EF4-FFF2-40B4-BE49-F238E27FC236}">
                <a16:creationId xmlns:a16="http://schemas.microsoft.com/office/drawing/2014/main" id="{14D25A75-F2AE-6F4F-9B0D-9AF1CEDB038D}"/>
              </a:ext>
            </a:extLst>
          </p:cNvPr>
          <p:cNvSpPr>
            <a:spLocks noGrp="1"/>
          </p:cNvSpPr>
          <p:nvPr>
            <p:ph type="body" sz="quarter" idx="16" hasCustomPrompt="1"/>
          </p:nvPr>
        </p:nvSpPr>
        <p:spPr>
          <a:xfrm>
            <a:off x="970472"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1</a:t>
            </a:r>
          </a:p>
        </p:txBody>
      </p:sp>
      <p:sp>
        <p:nvSpPr>
          <p:cNvPr id="14" name="Picture Placeholder 3">
            <a:extLst>
              <a:ext uri="{FF2B5EF4-FFF2-40B4-BE49-F238E27FC236}">
                <a16:creationId xmlns:a16="http://schemas.microsoft.com/office/drawing/2014/main" id="{48D8AB17-C922-EB45-B6BD-F6B8D84E3EEF}"/>
              </a:ext>
            </a:extLst>
          </p:cNvPr>
          <p:cNvSpPr>
            <a:spLocks noGrp="1"/>
          </p:cNvSpPr>
          <p:nvPr>
            <p:ph type="pic" sz="quarter" idx="17"/>
          </p:nvPr>
        </p:nvSpPr>
        <p:spPr>
          <a:xfrm>
            <a:off x="4384800"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6" name="Picture Placeholder 3">
            <a:extLst>
              <a:ext uri="{FF2B5EF4-FFF2-40B4-BE49-F238E27FC236}">
                <a16:creationId xmlns:a16="http://schemas.microsoft.com/office/drawing/2014/main" id="{718F9C07-C805-CE4C-8DA7-532C716BE09D}"/>
              </a:ext>
            </a:extLst>
          </p:cNvPr>
          <p:cNvSpPr>
            <a:spLocks noGrp="1"/>
          </p:cNvSpPr>
          <p:nvPr>
            <p:ph type="pic" sz="quarter" idx="18"/>
          </p:nvPr>
        </p:nvSpPr>
        <p:spPr>
          <a:xfrm>
            <a:off x="7799128"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3" name="Text Placeholder 10">
            <a:extLst>
              <a:ext uri="{FF2B5EF4-FFF2-40B4-BE49-F238E27FC236}">
                <a16:creationId xmlns:a16="http://schemas.microsoft.com/office/drawing/2014/main" id="{883EE726-34A3-EE49-8255-F6C2FE361126}"/>
              </a:ext>
            </a:extLst>
          </p:cNvPr>
          <p:cNvSpPr>
            <a:spLocks noGrp="1"/>
          </p:cNvSpPr>
          <p:nvPr>
            <p:ph type="body" sz="quarter" idx="21"/>
          </p:nvPr>
        </p:nvSpPr>
        <p:spPr>
          <a:xfrm>
            <a:off x="970472"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5" name="Text Placeholder 10">
            <a:extLst>
              <a:ext uri="{FF2B5EF4-FFF2-40B4-BE49-F238E27FC236}">
                <a16:creationId xmlns:a16="http://schemas.microsoft.com/office/drawing/2014/main" id="{5E89D49E-E7CD-034E-BB5C-2113588270A0}"/>
              </a:ext>
            </a:extLst>
          </p:cNvPr>
          <p:cNvSpPr>
            <a:spLocks noGrp="1"/>
          </p:cNvSpPr>
          <p:nvPr>
            <p:ph type="body" sz="quarter" idx="22"/>
          </p:nvPr>
        </p:nvSpPr>
        <p:spPr>
          <a:xfrm>
            <a:off x="4384800"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6" name="Text Placeholder 10">
            <a:extLst>
              <a:ext uri="{FF2B5EF4-FFF2-40B4-BE49-F238E27FC236}">
                <a16:creationId xmlns:a16="http://schemas.microsoft.com/office/drawing/2014/main" id="{041E83C5-C546-7D48-A99A-749483BEF77D}"/>
              </a:ext>
            </a:extLst>
          </p:cNvPr>
          <p:cNvSpPr>
            <a:spLocks noGrp="1"/>
          </p:cNvSpPr>
          <p:nvPr>
            <p:ph type="body" sz="quarter" idx="23"/>
          </p:nvPr>
        </p:nvSpPr>
        <p:spPr>
          <a:xfrm>
            <a:off x="7799128"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9" name="SmartArt Placeholder 18">
            <a:extLst>
              <a:ext uri="{FF2B5EF4-FFF2-40B4-BE49-F238E27FC236}">
                <a16:creationId xmlns:a16="http://schemas.microsoft.com/office/drawing/2014/main" id="{D9E3BA73-F5EA-BD4A-85ED-C72475F69ED9}"/>
              </a:ext>
            </a:extLst>
          </p:cNvPr>
          <p:cNvSpPr>
            <a:spLocks noGrp="1"/>
          </p:cNvSpPr>
          <p:nvPr>
            <p:ph type="dgm" sz="quarter" idx="26"/>
          </p:nvPr>
        </p:nvSpPr>
        <p:spPr>
          <a:xfrm>
            <a:off x="4384800" y="1892299"/>
            <a:ext cx="14400" cy="3422400"/>
          </a:xfrm>
          <a:solidFill>
            <a:schemeClr val="bg1"/>
          </a:solidFill>
        </p:spPr>
        <p:txBody>
          <a:bodyPr/>
          <a:lstStyle>
            <a:lvl1pPr>
              <a:buNone/>
              <a:defRPr>
                <a:noFill/>
              </a:defRPr>
            </a:lvl1pPr>
          </a:lstStyle>
          <a:p>
            <a:endParaRPr lang="da-DK"/>
          </a:p>
        </p:txBody>
      </p:sp>
      <p:sp>
        <p:nvSpPr>
          <p:cNvPr id="30" name="SmartArt Placeholder 18">
            <a:extLst>
              <a:ext uri="{FF2B5EF4-FFF2-40B4-BE49-F238E27FC236}">
                <a16:creationId xmlns:a16="http://schemas.microsoft.com/office/drawing/2014/main" id="{F9ABBB80-09E4-BC46-B292-13E9819FA255}"/>
              </a:ext>
            </a:extLst>
          </p:cNvPr>
          <p:cNvSpPr>
            <a:spLocks noGrp="1"/>
          </p:cNvSpPr>
          <p:nvPr>
            <p:ph type="dgm" sz="quarter" idx="27"/>
          </p:nvPr>
        </p:nvSpPr>
        <p:spPr>
          <a:xfrm>
            <a:off x="7799128" y="1892299"/>
            <a:ext cx="14400" cy="3422400"/>
          </a:xfrm>
          <a:solidFill>
            <a:schemeClr val="bg1"/>
          </a:solidFill>
        </p:spPr>
        <p:txBody>
          <a:bodyPr/>
          <a:lstStyle>
            <a:lvl1pPr>
              <a:buNone/>
              <a:defRPr>
                <a:noFill/>
              </a:defRPr>
            </a:lvl1pPr>
          </a:lstStyle>
          <a:p>
            <a:endParaRPr lang="da-DK"/>
          </a:p>
        </p:txBody>
      </p:sp>
      <p:sp>
        <p:nvSpPr>
          <p:cNvPr id="27" name="Text Placeholder 10">
            <a:extLst>
              <a:ext uri="{FF2B5EF4-FFF2-40B4-BE49-F238E27FC236}">
                <a16:creationId xmlns:a16="http://schemas.microsoft.com/office/drawing/2014/main" id="{0AC8DABC-F705-8C43-AF56-999FF06DBC98}"/>
              </a:ext>
            </a:extLst>
          </p:cNvPr>
          <p:cNvSpPr>
            <a:spLocks noGrp="1"/>
          </p:cNvSpPr>
          <p:nvPr>
            <p:ph type="body" sz="quarter" idx="24" hasCustomPrompt="1"/>
          </p:nvPr>
        </p:nvSpPr>
        <p:spPr>
          <a:xfrm>
            <a:off x="4384800"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2</a:t>
            </a:r>
          </a:p>
        </p:txBody>
      </p:sp>
      <p:sp>
        <p:nvSpPr>
          <p:cNvPr id="28" name="Text Placeholder 10">
            <a:extLst>
              <a:ext uri="{FF2B5EF4-FFF2-40B4-BE49-F238E27FC236}">
                <a16:creationId xmlns:a16="http://schemas.microsoft.com/office/drawing/2014/main" id="{5083E117-37AE-4048-8A7B-E8196835A8D1}"/>
              </a:ext>
            </a:extLst>
          </p:cNvPr>
          <p:cNvSpPr>
            <a:spLocks noGrp="1"/>
          </p:cNvSpPr>
          <p:nvPr>
            <p:ph type="body" sz="quarter" idx="25" hasCustomPrompt="1"/>
          </p:nvPr>
        </p:nvSpPr>
        <p:spPr>
          <a:xfrm>
            <a:off x="7799128"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3</a:t>
            </a:r>
          </a:p>
        </p:txBody>
      </p:sp>
    </p:spTree>
    <p:extLst>
      <p:ext uri="{BB962C8B-B14F-4D97-AF65-F5344CB8AC3E}">
        <p14:creationId xmlns:p14="http://schemas.microsoft.com/office/powerpoint/2010/main" val="134056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987467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3151"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111549" y="2463801"/>
            <a:ext cx="3120000" cy="3365500"/>
          </a:xfrm>
        </p:spPr>
        <p:txBody>
          <a:bodyPr/>
          <a:lstStyle>
            <a:lvl1pPr marL="239994" indent="-239994">
              <a:spcBef>
                <a:spcPts val="667"/>
              </a:spcBef>
              <a:buFontTx/>
              <a:buNone/>
              <a:defRPr sz="2400"/>
            </a:lvl1pPr>
          </a:lstStyle>
          <a:p>
            <a:pPr lvl="0"/>
            <a:r>
              <a:rPr lang="en-GB"/>
              <a:t>Click to edit Master</a:t>
            </a:r>
          </a:p>
        </p:txBody>
      </p:sp>
    </p:spTree>
    <p:extLst>
      <p:ext uri="{BB962C8B-B14F-4D97-AF65-F5344CB8AC3E}">
        <p14:creationId xmlns:p14="http://schemas.microsoft.com/office/powerpoint/2010/main" val="320098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1797223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914816"/>
            <a:ext cx="10273151" cy="624000"/>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352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cxnSp>
        <p:nvCxnSpPr>
          <p:cNvPr id="13" name="Straight Connector 12">
            <a:extLst>
              <a:ext uri="{FF2B5EF4-FFF2-40B4-BE49-F238E27FC236}">
                <a16:creationId xmlns:a16="http://schemas.microsoft.com/office/drawing/2014/main" id="{E8442870-E79C-314E-9A1D-9E4EDBF0B7C9}"/>
              </a:ext>
            </a:extLst>
          </p:cNvPr>
          <p:cNvCxnSpPr>
            <a:cxnSpLocks/>
          </p:cNvCxnSpPr>
          <p:nvPr userDrawn="1"/>
        </p:nvCxnSpPr>
        <p:spPr>
          <a:xfrm>
            <a:off x="958851"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97B8-6508-0342-94BC-DC1AB1F8D8DF}"/>
              </a:ext>
            </a:extLst>
          </p:cNvPr>
          <p:cNvCxnSpPr>
            <a:cxnSpLocks/>
          </p:cNvCxnSpPr>
          <p:nvPr userDrawn="1"/>
        </p:nvCxnSpPr>
        <p:spPr>
          <a:xfrm>
            <a:off x="4535775"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4E028E-FC88-9B4E-8C3F-6A0467F6C5D4}"/>
              </a:ext>
            </a:extLst>
          </p:cNvPr>
          <p:cNvCxnSpPr>
            <a:cxnSpLocks/>
          </p:cNvCxnSpPr>
          <p:nvPr userDrawn="1"/>
        </p:nvCxnSpPr>
        <p:spPr>
          <a:xfrm>
            <a:off x="8352000"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87D110-673A-7641-8750-324DC8064D3C}"/>
              </a:ext>
            </a:extLst>
          </p:cNvPr>
          <p:cNvCxnSpPr>
            <a:cxnSpLocks/>
          </p:cNvCxnSpPr>
          <p:nvPr userDrawn="1"/>
        </p:nvCxnSpPr>
        <p:spPr>
          <a:xfrm>
            <a:off x="958851"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0CF09C-BBC1-7348-8229-C278412654C5}"/>
              </a:ext>
            </a:extLst>
          </p:cNvPr>
          <p:cNvCxnSpPr>
            <a:cxnSpLocks/>
          </p:cNvCxnSpPr>
          <p:nvPr userDrawn="1"/>
        </p:nvCxnSpPr>
        <p:spPr>
          <a:xfrm>
            <a:off x="4535775"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284F63-0DD8-8844-80A1-6FBA73769872}"/>
              </a:ext>
            </a:extLst>
          </p:cNvPr>
          <p:cNvCxnSpPr>
            <a:cxnSpLocks/>
          </p:cNvCxnSpPr>
          <p:nvPr userDrawn="1"/>
        </p:nvCxnSpPr>
        <p:spPr>
          <a:xfrm>
            <a:off x="8352000"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0F27D172-A2A3-F544-AE4E-FB68E793C7F6}"/>
              </a:ext>
            </a:extLst>
          </p:cNvPr>
          <p:cNvSpPr>
            <a:spLocks noGrp="1"/>
          </p:cNvSpPr>
          <p:nvPr>
            <p:ph type="pic" sz="quarter" idx="20" hasCustomPrompt="1"/>
          </p:nvPr>
        </p:nvSpPr>
        <p:spPr>
          <a:xfrm>
            <a:off x="958851"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2" name="Picture Placeholder 20">
            <a:extLst>
              <a:ext uri="{FF2B5EF4-FFF2-40B4-BE49-F238E27FC236}">
                <a16:creationId xmlns:a16="http://schemas.microsoft.com/office/drawing/2014/main" id="{C01C64AC-2926-3741-9B9B-36EC8B7566DD}"/>
              </a:ext>
            </a:extLst>
          </p:cNvPr>
          <p:cNvSpPr>
            <a:spLocks noGrp="1"/>
          </p:cNvSpPr>
          <p:nvPr>
            <p:ph type="pic" sz="quarter" idx="21" hasCustomPrompt="1"/>
          </p:nvPr>
        </p:nvSpPr>
        <p:spPr>
          <a:xfrm>
            <a:off x="4535775"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3" name="Picture Placeholder 20">
            <a:extLst>
              <a:ext uri="{FF2B5EF4-FFF2-40B4-BE49-F238E27FC236}">
                <a16:creationId xmlns:a16="http://schemas.microsoft.com/office/drawing/2014/main" id="{FC0AF5C8-F1B8-6741-B7B8-40402054F019}"/>
              </a:ext>
            </a:extLst>
          </p:cNvPr>
          <p:cNvSpPr>
            <a:spLocks noGrp="1"/>
          </p:cNvSpPr>
          <p:nvPr>
            <p:ph type="pic" sz="quarter" idx="22" hasCustomPrompt="1"/>
          </p:nvPr>
        </p:nvSpPr>
        <p:spPr>
          <a:xfrm>
            <a:off x="8352000"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556115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0" y="4327406"/>
            <a:ext cx="5136000"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3E3431A-170B-F140-8B88-490FDAA70839}"/>
              </a:ext>
            </a:extLst>
          </p:cNvPr>
          <p:cNvSpPr>
            <a:spLocks noGrp="1"/>
          </p:cNvSpPr>
          <p:nvPr>
            <p:ph type="pic" sz="quarter" idx="11" hasCustomPrompt="1"/>
          </p:nvPr>
        </p:nvSpPr>
        <p:spPr>
          <a:xfrm>
            <a:off x="5619708" y="287681"/>
            <a:ext cx="6096000" cy="6096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281745035"/>
      </p:ext>
    </p:extLst>
  </p:cSld>
  <p:clrMapOvr>
    <a:masterClrMapping/>
  </p:clrMapOvr>
  <p:extLst>
    <p:ext uri="{DCECCB84-F9BA-43D5-87BE-67443E8EF086}">
      <p15:sldGuideLst xmlns:p15="http://schemas.microsoft.com/office/powerpoint/2012/main">
        <p15:guide id="1" pos="2880">
          <p15:clr>
            <a:srgbClr val="FBAE40"/>
          </p15:clr>
        </p15:guide>
        <p15:guide id="2" orient="horz" pos="24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4327406"/>
            <a:ext cx="10271999"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914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486822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F69651-A296-6B41-B5F5-C0D0DEB36123}"/>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5" name="Text Placeholder 4">
            <a:extLst>
              <a:ext uri="{FF2B5EF4-FFF2-40B4-BE49-F238E27FC236}">
                <a16:creationId xmlns:a16="http://schemas.microsoft.com/office/drawing/2014/main" id="{65C9BF1F-2311-3E44-A1D5-2995F40D6786}"/>
              </a:ext>
            </a:extLst>
          </p:cNvPr>
          <p:cNvSpPr>
            <a:spLocks noGrp="1"/>
          </p:cNvSpPr>
          <p:nvPr>
            <p:ph type="body" sz="quarter" idx="17"/>
          </p:nvPr>
        </p:nvSpPr>
        <p:spPr>
          <a:xfrm>
            <a:off x="960000" y="2463801"/>
            <a:ext cx="4174067" cy="3365500"/>
          </a:xfrm>
        </p:spPr>
        <p:txBody>
          <a:bodyPr/>
          <a:lstStyle>
            <a:lvl1pPr marL="239994" indent="-239994">
              <a:spcBef>
                <a:spcPts val="667"/>
              </a:spcBef>
              <a:buFontTx/>
              <a:buNone/>
              <a:defRPr sz="2400"/>
            </a:lvl1pPr>
          </a:lstStyle>
          <a:p>
            <a:pPr lvl="0"/>
            <a:r>
              <a:rPr lang="en-GB"/>
              <a:t>Click to edit Master text styles</a:t>
            </a:r>
          </a:p>
        </p:txBody>
      </p:sp>
    </p:spTree>
    <p:extLst>
      <p:ext uri="{BB962C8B-B14F-4D97-AF65-F5344CB8AC3E}">
        <p14:creationId xmlns:p14="http://schemas.microsoft.com/office/powerpoint/2010/main" val="2768130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B52D7F2-2D03-884B-846F-641B1FB61EFB}"/>
              </a:ext>
            </a:extLst>
          </p:cNvPr>
          <p:cNvSpPr>
            <a:spLocks noGrp="1"/>
          </p:cNvSpPr>
          <p:nvPr>
            <p:ph type="body" sz="quarter" idx="16"/>
          </p:nvPr>
        </p:nvSpPr>
        <p:spPr>
          <a:xfrm>
            <a:off x="6096000" y="0"/>
            <a:ext cx="6096000" cy="6858000"/>
          </a:xfrm>
          <a:solidFill>
            <a:schemeClr val="accent1"/>
          </a:solidFill>
        </p:spPr>
        <p:txBody>
          <a:bodyPr lIns="720000" tIns="720000" rIns="720000" bIns="720000"/>
          <a:lstStyle>
            <a:lvl1pPr>
              <a:buFontTx/>
              <a:buNone/>
              <a:defRPr sz="2133">
                <a:solidFill>
                  <a:schemeClr val="bg1"/>
                </a:solidFill>
              </a:defRPr>
            </a:lvl1pPr>
          </a:lstStyle>
          <a:p>
            <a:pPr lvl="0"/>
            <a:r>
              <a:rPr lang="en-GB"/>
              <a:t>Click to edit Master text styles</a:t>
            </a:r>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ext Placeholder 4">
            <a:extLst>
              <a:ext uri="{FF2B5EF4-FFF2-40B4-BE49-F238E27FC236}">
                <a16:creationId xmlns:a16="http://schemas.microsoft.com/office/drawing/2014/main" id="{A3B600DE-9CB2-3540-BBB1-6DFEFBCC12DA}"/>
              </a:ext>
            </a:extLst>
          </p:cNvPr>
          <p:cNvSpPr>
            <a:spLocks noGrp="1"/>
          </p:cNvSpPr>
          <p:nvPr>
            <p:ph type="body" sz="quarter" idx="17"/>
          </p:nvPr>
        </p:nvSpPr>
        <p:spPr>
          <a:xfrm>
            <a:off x="960000" y="2463801"/>
            <a:ext cx="4174067" cy="3365500"/>
          </a:xfrm>
        </p:spPr>
        <p:txBody>
          <a:bodyPr/>
          <a:lstStyle>
            <a:lvl1pPr marL="239994" indent="-239994">
              <a:spcBef>
                <a:spcPts val="667"/>
              </a:spcBef>
              <a:buClr>
                <a:schemeClr val="accent1"/>
              </a:buClr>
              <a:buFont typeface="Arial" panose="020B0604020202020204" pitchFamily="34" charset="0"/>
              <a:buChar char="•"/>
              <a:defRPr sz="2400"/>
            </a:lvl1pPr>
          </a:lstStyle>
          <a:p>
            <a:pPr lvl="0"/>
            <a:r>
              <a:rPr lang="en-GB"/>
              <a:t>Click to edit Master text styles</a:t>
            </a:r>
          </a:p>
        </p:txBody>
      </p:sp>
    </p:spTree>
    <p:extLst>
      <p:ext uri="{BB962C8B-B14F-4D97-AF65-F5344CB8AC3E}">
        <p14:creationId xmlns:p14="http://schemas.microsoft.com/office/powerpoint/2010/main" val="157147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584317-C0C0-7F42-B580-1CB4C2226AE0}"/>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965089368"/>
      </p:ext>
    </p:extLst>
  </p:cSld>
  <p:clrMapOvr>
    <a:masterClrMapping/>
  </p:clrMapOvr>
  <p:extLst>
    <p:ext uri="{DCECCB84-F9BA-43D5-87BE-67443E8EF086}">
      <p15:sldGuideLst xmlns:p15="http://schemas.microsoft.com/office/powerpoint/2012/main">
        <p15:guide id="1" pos="5534">
          <p15:clr>
            <a:srgbClr val="FBAE40"/>
          </p15:clr>
        </p15:guide>
        <p15:guide id="2" pos="226">
          <p15:clr>
            <a:srgbClr val="FBAE40"/>
          </p15:clr>
        </p15:guide>
        <p15:guide id="3" orient="horz" pos="214">
          <p15:clr>
            <a:srgbClr val="FBAE40"/>
          </p15:clr>
        </p15:guide>
        <p15:guide id="4"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Tree>
    <p:extLst>
      <p:ext uri="{BB962C8B-B14F-4D97-AF65-F5344CB8AC3E}">
        <p14:creationId xmlns:p14="http://schemas.microsoft.com/office/powerpoint/2010/main" val="2003850035"/>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92E1E548-8331-9F4D-8A80-2FE08CF0BA10}"/>
              </a:ext>
            </a:extLst>
          </p:cNvPr>
          <p:cNvSpPr>
            <a:spLocks noGrp="1"/>
          </p:cNvSpPr>
          <p:nvPr>
            <p:ph type="pic" sz="quarter" idx="14"/>
          </p:nvPr>
        </p:nvSpPr>
        <p:spPr>
          <a:xfrm>
            <a:off x="6095033" y="342480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2" name="Picture Placeholder 3">
            <a:extLst>
              <a:ext uri="{FF2B5EF4-FFF2-40B4-BE49-F238E27FC236}">
                <a16:creationId xmlns:a16="http://schemas.microsoft.com/office/drawing/2014/main" id="{14D03E02-8B3E-AA43-9D65-9087C71F037B}"/>
              </a:ext>
            </a:extLst>
          </p:cNvPr>
          <p:cNvSpPr>
            <a:spLocks noGrp="1"/>
          </p:cNvSpPr>
          <p:nvPr>
            <p:ph type="pic" sz="quarter" idx="16"/>
          </p:nvPr>
        </p:nvSpPr>
        <p:spPr>
          <a:xfrm>
            <a:off x="6095033" y="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9" name="SmartArt Placeholder 18">
            <a:extLst>
              <a:ext uri="{FF2B5EF4-FFF2-40B4-BE49-F238E27FC236}">
                <a16:creationId xmlns:a16="http://schemas.microsoft.com/office/drawing/2014/main" id="{105E1DB9-EFBF-6E44-B2DA-3326D624E0EE}"/>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
        <p:nvSpPr>
          <p:cNvPr id="21" name="SmartArt Placeholder 18">
            <a:extLst>
              <a:ext uri="{FF2B5EF4-FFF2-40B4-BE49-F238E27FC236}">
                <a16:creationId xmlns:a16="http://schemas.microsoft.com/office/drawing/2014/main" id="{EC5CB4BF-632B-4848-9A83-A01FD8FFE3C9}"/>
              </a:ext>
            </a:extLst>
          </p:cNvPr>
          <p:cNvSpPr>
            <a:spLocks noGrp="1"/>
          </p:cNvSpPr>
          <p:nvPr>
            <p:ph type="dgm" sz="quarter" idx="18"/>
          </p:nvPr>
        </p:nvSpPr>
        <p:spPr>
          <a:xfrm rot="5400000">
            <a:off x="9135833" y="381000"/>
            <a:ext cx="14400" cy="6096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3733585112"/>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8" name="Picture Placeholder 3">
            <a:extLst>
              <a:ext uri="{FF2B5EF4-FFF2-40B4-BE49-F238E27FC236}">
                <a16:creationId xmlns:a16="http://schemas.microsoft.com/office/drawing/2014/main" id="{A3036397-FBA9-DE47-B4D1-A54CD15A6C68}"/>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3" name="SmartArt Placeholder 18">
            <a:extLst>
              <a:ext uri="{FF2B5EF4-FFF2-40B4-BE49-F238E27FC236}">
                <a16:creationId xmlns:a16="http://schemas.microsoft.com/office/drawing/2014/main" id="{0EE52325-2952-F54E-8D75-027633CE81E1}"/>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41915568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3783502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011222517"/>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624001"/>
          </a:xfrm>
        </p:spPr>
        <p:txBody>
          <a:bodyPr>
            <a:noAutofit/>
          </a:bodyPr>
          <a:lstStyle>
            <a:lvl1pPr>
              <a:defRPr sz="4000" u="none">
                <a:solidFill>
                  <a:schemeClr val="bg1"/>
                </a:solidFill>
                <a:latin typeface="Barlow" pitchFamily="2" charset="77"/>
              </a:defRPr>
            </a:lvl1pPr>
          </a:lstStyle>
          <a:p>
            <a:r>
              <a:rPr lang="en-GB"/>
              <a:t>Click to edit</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8" name="Picture Placeholder 10">
            <a:extLst>
              <a:ext uri="{FF2B5EF4-FFF2-40B4-BE49-F238E27FC236}">
                <a16:creationId xmlns:a16="http://schemas.microsoft.com/office/drawing/2014/main" id="{B8E7D08D-0929-FE4C-9374-6CCA17EF708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
        <p:nvSpPr>
          <p:cNvPr id="3" name="Text Placeholder 2">
            <a:extLst>
              <a:ext uri="{FF2B5EF4-FFF2-40B4-BE49-F238E27FC236}">
                <a16:creationId xmlns:a16="http://schemas.microsoft.com/office/drawing/2014/main" id="{BFEA8409-B338-2D49-BB75-A82288221C24}"/>
              </a:ext>
            </a:extLst>
          </p:cNvPr>
          <p:cNvSpPr>
            <a:spLocks noGrp="1"/>
          </p:cNvSpPr>
          <p:nvPr>
            <p:ph type="body" sz="quarter" idx="14"/>
          </p:nvPr>
        </p:nvSpPr>
        <p:spPr>
          <a:xfrm>
            <a:off x="958851" y="1892300"/>
            <a:ext cx="4176183" cy="843811"/>
          </a:xfrm>
        </p:spPr>
        <p:txBody>
          <a:bodyPr/>
          <a:lstStyle>
            <a:lvl1pPr marL="0" indent="0">
              <a:spcBef>
                <a:spcPts val="0"/>
              </a:spcBef>
              <a:buFontTx/>
              <a:buNone/>
              <a:defRPr sz="2400" b="1" i="0">
                <a:solidFill>
                  <a:schemeClr val="bg1"/>
                </a:solidFill>
                <a:latin typeface="Barlow" pitchFamily="2" charset="77"/>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Tree>
    <p:extLst>
      <p:ext uri="{BB962C8B-B14F-4D97-AF65-F5344CB8AC3E}">
        <p14:creationId xmlns:p14="http://schemas.microsoft.com/office/powerpoint/2010/main" val="3080912841"/>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
        <p:nvSpPr>
          <p:cNvPr id="9" name="Picture Placeholder 10">
            <a:extLst>
              <a:ext uri="{FF2B5EF4-FFF2-40B4-BE49-F238E27FC236}">
                <a16:creationId xmlns:a16="http://schemas.microsoft.com/office/drawing/2014/main" id="{1D0E8CDA-9B95-FD41-B8FB-0647ADADC8A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Tree>
    <p:extLst>
      <p:ext uri="{BB962C8B-B14F-4D97-AF65-F5344CB8AC3E}">
        <p14:creationId xmlns:p14="http://schemas.microsoft.com/office/powerpoint/2010/main" val="9843595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10" name="Rectangle 9">
            <a:extLst>
              <a:ext uri="{FF2B5EF4-FFF2-40B4-BE49-F238E27FC236}">
                <a16:creationId xmlns:a16="http://schemas.microsoft.com/office/drawing/2014/main" id="{8DD1AF18-A1AC-B240-B3E6-5B2E6F802D0A}"/>
              </a:ext>
            </a:extLst>
          </p:cNvPr>
          <p:cNvSpPr/>
          <p:nvPr userDrawn="1"/>
        </p:nvSpPr>
        <p:spPr>
          <a:xfrm>
            <a:off x="6096001" y="2395119"/>
            <a:ext cx="5137151" cy="1477328"/>
          </a:xfrm>
          <a:prstGeom prst="rect">
            <a:avLst/>
          </a:prstGeom>
        </p:spPr>
        <p:txBody>
          <a:bodyPr wrap="square" lIns="0" tIns="0" rIns="0" bIns="0">
            <a:spAutoFit/>
          </a:bodyPr>
          <a:lstStyle/>
          <a:p>
            <a:pPr algn="l"/>
            <a:r>
              <a:rPr lang="da-DK" sz="2400" i="0">
                <a:solidFill>
                  <a:schemeClr val="bg1"/>
                </a:solidFill>
                <a:latin typeface="Barlow" panose="00000500000000000000" pitchFamily="2" charset="0"/>
              </a:rPr>
              <a:t>Bo trygt er en indsats skabt af </a:t>
            </a:r>
            <a:r>
              <a:rPr lang="da-DK" sz="2400" i="0" err="1">
                <a:solidFill>
                  <a:schemeClr val="bg1"/>
                </a:solidFill>
                <a:latin typeface="Barlow" panose="00000500000000000000" pitchFamily="2" charset="0"/>
              </a:rPr>
              <a:t>TrygFonden</a:t>
            </a:r>
            <a:r>
              <a:rPr lang="da-DK" sz="2400" i="0">
                <a:solidFill>
                  <a:schemeClr val="bg1"/>
                </a:solidFill>
                <a:latin typeface="Barlow" panose="00000500000000000000" pitchFamily="2" charset="0"/>
              </a:rPr>
              <a:t> og Foreningen </a:t>
            </a:r>
            <a:r>
              <a:rPr lang="da-DK" sz="2400" i="0" err="1">
                <a:solidFill>
                  <a:schemeClr val="bg1"/>
                </a:solidFill>
                <a:latin typeface="Barlow" panose="00000500000000000000" pitchFamily="2" charset="0"/>
              </a:rPr>
              <a:t>Realdania</a:t>
            </a:r>
            <a:r>
              <a:rPr lang="da-DK" sz="2400" i="0">
                <a:solidFill>
                  <a:schemeClr val="bg1"/>
                </a:solidFill>
                <a:latin typeface="Barlow" panose="00000500000000000000" pitchFamily="2" charset="0"/>
              </a:rPr>
              <a:t> i samarbejde med </a:t>
            </a:r>
            <a:r>
              <a:rPr lang="da-DK" sz="2400" i="0" err="1">
                <a:solidFill>
                  <a:schemeClr val="bg1"/>
                </a:solidFill>
                <a:latin typeface="Barlow" panose="00000500000000000000" pitchFamily="2" charset="0"/>
              </a:rPr>
              <a:t>Videncentret</a:t>
            </a:r>
            <a:r>
              <a:rPr lang="da-DK" sz="2400" i="0">
                <a:solidFill>
                  <a:schemeClr val="bg1"/>
                </a:solidFill>
                <a:latin typeface="Barlow" panose="00000500000000000000" pitchFamily="2" charset="0"/>
              </a:rPr>
              <a:t> </a:t>
            </a:r>
            <a:r>
              <a:rPr lang="da-DK" sz="2400" i="0" err="1">
                <a:solidFill>
                  <a:schemeClr val="bg1"/>
                </a:solidFill>
                <a:latin typeface="Barlow" panose="00000500000000000000" pitchFamily="2" charset="0"/>
              </a:rPr>
              <a:t>Bolius</a:t>
            </a:r>
            <a:r>
              <a:rPr lang="da-DK" sz="2400" i="0">
                <a:solidFill>
                  <a:schemeClr val="bg1"/>
                </a:solidFill>
                <a:latin typeface="Barlow" panose="00000500000000000000" pitchFamily="2" charset="0"/>
              </a:rPr>
              <a:t> og Det Kriminalpræventive Råd.</a:t>
            </a:r>
          </a:p>
        </p:txBody>
      </p:sp>
      <p:pic>
        <p:nvPicPr>
          <p:cNvPr id="12" name="Graphic 10">
            <a:extLst>
              <a:ext uri="{FF2B5EF4-FFF2-40B4-BE49-F238E27FC236}">
                <a16:creationId xmlns:a16="http://schemas.microsoft.com/office/drawing/2014/main" id="{CD930D4F-44AC-3D43-AEA0-B42211453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032028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grpSp>
        <p:nvGrpSpPr>
          <p:cNvPr id="5" name="Grafik 25">
            <a:extLst>
              <a:ext uri="{FF2B5EF4-FFF2-40B4-BE49-F238E27FC236}">
                <a16:creationId xmlns:a16="http://schemas.microsoft.com/office/drawing/2014/main" id="{E9DDA19C-43C7-9191-0377-75466F8EDBB2}"/>
              </a:ext>
            </a:extLst>
          </p:cNvPr>
          <p:cNvGrpSpPr/>
          <p:nvPr userDrawn="1"/>
        </p:nvGrpSpPr>
        <p:grpSpPr>
          <a:xfrm>
            <a:off x="543975" y="6062888"/>
            <a:ext cx="1331143" cy="285299"/>
            <a:chOff x="535304" y="6062885"/>
            <a:chExt cx="1331143" cy="285299"/>
          </a:xfrm>
        </p:grpSpPr>
        <p:grpSp>
          <p:nvGrpSpPr>
            <p:cNvPr id="6" name="Grafik 25">
              <a:extLst>
                <a:ext uri="{FF2B5EF4-FFF2-40B4-BE49-F238E27FC236}">
                  <a16:creationId xmlns:a16="http://schemas.microsoft.com/office/drawing/2014/main" id="{7975E506-325F-E4A1-E692-AC7BD83E8B72}"/>
                </a:ext>
              </a:extLst>
            </p:cNvPr>
            <p:cNvGrpSpPr/>
            <p:nvPr/>
          </p:nvGrpSpPr>
          <p:grpSpPr>
            <a:xfrm>
              <a:off x="931394" y="6164292"/>
              <a:ext cx="935053" cy="176482"/>
              <a:chOff x="931394" y="6164292"/>
              <a:chExt cx="935053" cy="176482"/>
            </a:xfrm>
            <a:solidFill>
              <a:srgbClr val="000000"/>
            </a:solidFill>
          </p:grpSpPr>
          <p:sp>
            <p:nvSpPr>
              <p:cNvPr id="26" name="Kombinationstegning: figur 25">
                <a:extLst>
                  <a:ext uri="{FF2B5EF4-FFF2-40B4-BE49-F238E27FC236}">
                    <a16:creationId xmlns:a16="http://schemas.microsoft.com/office/drawing/2014/main" id="{E3445298-0EC1-B9F9-3DF2-3425516E6B95}"/>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27" name="Kombinationstegning: figur 26">
                <a:extLst>
                  <a:ext uri="{FF2B5EF4-FFF2-40B4-BE49-F238E27FC236}">
                    <a16:creationId xmlns:a16="http://schemas.microsoft.com/office/drawing/2014/main" id="{57028C8D-A282-1A18-C963-556CB592B799}"/>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28" name="Kombinationstegning: figur 27">
                <a:extLst>
                  <a:ext uri="{FF2B5EF4-FFF2-40B4-BE49-F238E27FC236}">
                    <a16:creationId xmlns:a16="http://schemas.microsoft.com/office/drawing/2014/main" id="{2892CC3D-F31E-8FE6-2468-2439EECF7E03}"/>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29" name="Kombinationstegning: figur 28">
                <a:extLst>
                  <a:ext uri="{FF2B5EF4-FFF2-40B4-BE49-F238E27FC236}">
                    <a16:creationId xmlns:a16="http://schemas.microsoft.com/office/drawing/2014/main" id="{E2996A30-F77A-6177-74DF-0778485F9B3D}"/>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30" name="Kombinationstegning: figur 29">
                <a:extLst>
                  <a:ext uri="{FF2B5EF4-FFF2-40B4-BE49-F238E27FC236}">
                    <a16:creationId xmlns:a16="http://schemas.microsoft.com/office/drawing/2014/main" id="{8E92CF8E-C00F-7036-FF4B-C2B6FCBD53AB}"/>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31" name="Kombinationstegning: figur 30">
                <a:extLst>
                  <a:ext uri="{FF2B5EF4-FFF2-40B4-BE49-F238E27FC236}">
                    <a16:creationId xmlns:a16="http://schemas.microsoft.com/office/drawing/2014/main" id="{F494C349-C368-46E5-6F14-DAB6B593CA93}"/>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32" name="Kombinationstegning: figur 31">
                <a:extLst>
                  <a:ext uri="{FF2B5EF4-FFF2-40B4-BE49-F238E27FC236}">
                    <a16:creationId xmlns:a16="http://schemas.microsoft.com/office/drawing/2014/main" id="{E85555EE-A008-254D-8986-8FC4051610A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33" name="Kombinationstegning: figur 32">
                <a:extLst>
                  <a:ext uri="{FF2B5EF4-FFF2-40B4-BE49-F238E27FC236}">
                    <a16:creationId xmlns:a16="http://schemas.microsoft.com/office/drawing/2014/main" id="{1EC52E03-E385-A5FB-45BF-12138B44583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34" name="Kombinationstegning: figur 33">
                <a:extLst>
                  <a:ext uri="{FF2B5EF4-FFF2-40B4-BE49-F238E27FC236}">
                    <a16:creationId xmlns:a16="http://schemas.microsoft.com/office/drawing/2014/main" id="{E7BE35F5-055A-32F4-7481-A9D3C9CCF83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13" name="Grafik 25">
              <a:extLst>
                <a:ext uri="{FF2B5EF4-FFF2-40B4-BE49-F238E27FC236}">
                  <a16:creationId xmlns:a16="http://schemas.microsoft.com/office/drawing/2014/main" id="{356C8403-870F-5119-5BF9-6B3D7AE09309}"/>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A0733EBB-4CD0-F94E-8991-37DA992986D3}"/>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EDC30B9F-FE32-950B-FF84-98CE2728D0B2}"/>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280F48EF-BEDC-157F-5ED0-50CC354F940F}"/>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4" y="2045605"/>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57976384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grpSp>
        <p:nvGrpSpPr>
          <p:cNvPr id="3" name="Grafik 25">
            <a:extLst>
              <a:ext uri="{FF2B5EF4-FFF2-40B4-BE49-F238E27FC236}">
                <a16:creationId xmlns:a16="http://schemas.microsoft.com/office/drawing/2014/main" id="{1EFC641B-423D-7A5E-BD38-B0723C7E55C0}"/>
              </a:ext>
            </a:extLst>
          </p:cNvPr>
          <p:cNvGrpSpPr/>
          <p:nvPr userDrawn="1"/>
        </p:nvGrpSpPr>
        <p:grpSpPr>
          <a:xfrm>
            <a:off x="543975" y="6062888"/>
            <a:ext cx="1331143" cy="285299"/>
            <a:chOff x="535304" y="6062885"/>
            <a:chExt cx="1331143" cy="285299"/>
          </a:xfrm>
        </p:grpSpPr>
        <p:grpSp>
          <p:nvGrpSpPr>
            <p:cNvPr id="4" name="Grafik 25">
              <a:extLst>
                <a:ext uri="{FF2B5EF4-FFF2-40B4-BE49-F238E27FC236}">
                  <a16:creationId xmlns:a16="http://schemas.microsoft.com/office/drawing/2014/main" id="{BD711928-197A-704C-5A0D-0B563C8BFD5E}"/>
                </a:ext>
              </a:extLst>
            </p:cNvPr>
            <p:cNvGrpSpPr/>
            <p:nvPr/>
          </p:nvGrpSpPr>
          <p:grpSpPr>
            <a:xfrm>
              <a:off x="931394" y="6164292"/>
              <a:ext cx="935053" cy="176482"/>
              <a:chOff x="931394" y="6164292"/>
              <a:chExt cx="935053" cy="176482"/>
            </a:xfrm>
            <a:solidFill>
              <a:srgbClr val="000000"/>
            </a:solidFill>
          </p:grpSpPr>
          <p:sp>
            <p:nvSpPr>
              <p:cNvPr id="11" name="Kombinationstegning: figur 10">
                <a:extLst>
                  <a:ext uri="{FF2B5EF4-FFF2-40B4-BE49-F238E27FC236}">
                    <a16:creationId xmlns:a16="http://schemas.microsoft.com/office/drawing/2014/main" id="{67EBAE31-8B59-C774-784B-B932B75EEE53}"/>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2" name="Kombinationstegning: figur 11">
                <a:extLst>
                  <a:ext uri="{FF2B5EF4-FFF2-40B4-BE49-F238E27FC236}">
                    <a16:creationId xmlns:a16="http://schemas.microsoft.com/office/drawing/2014/main" id="{118CDF18-5019-1281-927A-DD0A0C23F65A}"/>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49C6FD36-A67D-7C55-60AF-C5FE0F21195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D5146F97-496F-221F-1B0B-B46F7F2B5EF8}"/>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B180D515-DBF1-490E-0898-21E7C7831627}"/>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E6F46685-EB85-81EA-5A05-FFAF9A268FB5}"/>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995A9CDE-FFE5-D3E0-C394-E2B5CBAD7F74}"/>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FA4A256F-6A71-C844-83C0-ABB2DCF12595}"/>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19" name="Kombinationstegning: figur 18">
                <a:extLst>
                  <a:ext uri="{FF2B5EF4-FFF2-40B4-BE49-F238E27FC236}">
                    <a16:creationId xmlns:a16="http://schemas.microsoft.com/office/drawing/2014/main" id="{94CE6AE6-095B-EE90-B2C3-765BAE45D628}"/>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5" name="Grafik 25">
              <a:extLst>
                <a:ext uri="{FF2B5EF4-FFF2-40B4-BE49-F238E27FC236}">
                  <a16:creationId xmlns:a16="http://schemas.microsoft.com/office/drawing/2014/main" id="{0C60F1A5-1094-14BE-CA0A-1B19F1C411D3}"/>
                </a:ext>
              </a:extLst>
            </p:cNvPr>
            <p:cNvGrpSpPr/>
            <p:nvPr/>
          </p:nvGrpSpPr>
          <p:grpSpPr>
            <a:xfrm>
              <a:off x="535304" y="6062885"/>
              <a:ext cx="323487" cy="285299"/>
              <a:chOff x="535304" y="6062885"/>
              <a:chExt cx="323487" cy="285299"/>
            </a:xfrm>
          </p:grpSpPr>
          <p:sp>
            <p:nvSpPr>
              <p:cNvPr id="7" name="Kombinationstegning: figur 6">
                <a:extLst>
                  <a:ext uri="{FF2B5EF4-FFF2-40B4-BE49-F238E27FC236}">
                    <a16:creationId xmlns:a16="http://schemas.microsoft.com/office/drawing/2014/main" id="{E86FCC29-0417-D5A2-C97D-ABE885AF3258}"/>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8" name="Kombinationstegning: figur 7">
                <a:extLst>
                  <a:ext uri="{FF2B5EF4-FFF2-40B4-BE49-F238E27FC236}">
                    <a16:creationId xmlns:a16="http://schemas.microsoft.com/office/drawing/2014/main" id="{1C75FD28-45AD-90CA-1CC5-5BEBBFB4562B}"/>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9" name="Kombinationstegning: figur 8">
                <a:extLst>
                  <a:ext uri="{FF2B5EF4-FFF2-40B4-BE49-F238E27FC236}">
                    <a16:creationId xmlns:a16="http://schemas.microsoft.com/office/drawing/2014/main" id="{D5C7BB3A-6535-58D0-45AB-2B7CBDB95426}"/>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4" y="0"/>
            <a:ext cx="7312025" cy="6858000"/>
          </a:xfrm>
        </p:spPr>
        <p:txBody>
          <a:bodyPr anchor="ctr" anchorCtr="0"/>
          <a:lstStyle>
            <a:lvl1pPr marL="0" indent="0" algn="ctr">
              <a:buNone/>
              <a:defRPr sz="1600">
                <a:solidFill>
                  <a:schemeClr val="accent1"/>
                </a:solidFill>
              </a:defRPr>
            </a:lvl1pPr>
          </a:lstStyle>
          <a:p>
            <a:endParaRPr lang="en-US"/>
          </a:p>
          <a:p>
            <a:endParaRPr lang="en-US"/>
          </a:p>
          <a:p>
            <a:endParaRPr lang="en-US"/>
          </a:p>
          <a:p>
            <a:endParaRPr lang="en-US"/>
          </a:p>
          <a:p>
            <a:r>
              <a:rPr lang="en-US"/>
              <a:t>Illustration</a:t>
            </a:r>
            <a:endParaRPr lang="da-DK"/>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4" y="2045605"/>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77223145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2398323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Tree>
    <p:extLst>
      <p:ext uri="{BB962C8B-B14F-4D97-AF65-F5344CB8AC3E}">
        <p14:creationId xmlns:p14="http://schemas.microsoft.com/office/powerpoint/2010/main" val="2023630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73775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15867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260034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9389684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191377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1537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305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6" y="1370013"/>
            <a:ext cx="618710"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1028810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bg1">
                <a:lumMod val="90000"/>
                <a:alpha val="2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41731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441596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17063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95675825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88679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147517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499042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398778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83738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2664169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68441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073853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3333034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414626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772648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8627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2.sv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2.svg"/><Relationship Id="rId2" Type="http://schemas.openxmlformats.org/officeDocument/2006/relationships/slideLayout" Target="../slideLayouts/slideLayout114.xml"/><Relationship Id="rId16"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1.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sv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sv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17222905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7885553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1" y="692149"/>
            <a:ext cx="9772651" cy="998539"/>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6" y="2024064"/>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9" y="2964883"/>
            <a:ext cx="4784759"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10249671" y="6062889"/>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567970" y="5974535"/>
            <a:ext cx="930311" cy="373653"/>
          </a:xfrm>
          <a:prstGeom prst="rect">
            <a:avLst/>
          </a:prstGeom>
        </p:spPr>
        <p:txBody>
          <a:bodyPr vert="horz" lIns="0" tIns="0" rIns="0" bIns="0" rtlCol="0" anchor="b" anchorCtr="0"/>
          <a:lstStyle>
            <a:lvl1pPr algn="l">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5" y="2045606"/>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983447" y="4800059"/>
            <a:ext cx="1405480" cy="1405480"/>
          </a:xfrm>
          <a:prstGeom prst="rect">
            <a:avLst/>
          </a:prstGeom>
        </p:spPr>
      </p:pic>
    </p:spTree>
    <p:extLst>
      <p:ext uri="{BB962C8B-B14F-4D97-AF65-F5344CB8AC3E}">
        <p14:creationId xmlns:p14="http://schemas.microsoft.com/office/powerpoint/2010/main" val="31621516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hf hdr="0" dt="0"/>
  <p:txStyles>
    <p:titleStyle>
      <a:lvl1pPr algn="l" defTabSz="914469"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17" indent="-228617" algn="l" defTabSz="9144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51" indent="-228617" algn="l" defTabSz="9144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86" indent="-228617" algn="l" defTabSz="9144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20"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55"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89"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24"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57"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91"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4" algn="l" defTabSz="914469" rtl="0" eaLnBrk="1" latinLnBrk="0" hangingPunct="1">
        <a:defRPr sz="1800" kern="1200">
          <a:solidFill>
            <a:schemeClr val="tx1"/>
          </a:solidFill>
          <a:latin typeface="+mn-lt"/>
          <a:ea typeface="+mn-ea"/>
          <a:cs typeface="+mn-cs"/>
        </a:defRPr>
      </a:lvl4pPr>
      <a:lvl5pPr marL="1828937"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6"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5"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95" r:id="rId1"/>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3FB895-9B15-E1C6-47ED-67E4FF7CB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E8B175-4445-8B92-A02F-FCF4A4E3A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7641A8-7C4F-B734-2B03-997CC51D5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80198-3ADD-48E9-9779-DDA3C067F900}" type="datetimeFigureOut">
              <a:rPr lang="da-DK" smtClean="0"/>
              <a:t>22-01-2025</a:t>
            </a:fld>
            <a:endParaRPr lang="da-DK"/>
          </a:p>
        </p:txBody>
      </p:sp>
      <p:sp>
        <p:nvSpPr>
          <p:cNvPr id="5" name="Pladsholder til sidefod 4">
            <a:extLst>
              <a:ext uri="{FF2B5EF4-FFF2-40B4-BE49-F238E27FC236}">
                <a16:creationId xmlns:a16="http://schemas.microsoft.com/office/drawing/2014/main" id="{0FFB9CE4-F02A-758F-386C-2CBF91C39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AFB865D-C937-AD98-326C-AE97E758B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9F096-506A-4E46-9E1A-894D35DD9F08}" type="slidenum">
              <a:rPr lang="da-DK" smtClean="0"/>
              <a:t>‹nr.›</a:t>
            </a:fld>
            <a:endParaRPr lang="da-DK"/>
          </a:p>
        </p:txBody>
      </p:sp>
    </p:spTree>
    <p:extLst>
      <p:ext uri="{BB962C8B-B14F-4D97-AF65-F5344CB8AC3E}">
        <p14:creationId xmlns:p14="http://schemas.microsoft.com/office/powerpoint/2010/main" val="137544001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22-01-2025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21952938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22-01-2025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30736973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914817"/>
            <a:ext cx="10273151" cy="977484"/>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960001" y="1908818"/>
            <a:ext cx="10273151" cy="3920481"/>
          </a:xfrm>
          <a:prstGeom prst="rect">
            <a:avLst/>
          </a:prstGeom>
        </p:spPr>
        <p:txBody>
          <a:bodyPr vert="horz" lIns="0" tIns="0" rIns="0" bIns="0" rtlCol="0" anchor="t" anchorCtr="0">
            <a:noAutofit/>
          </a:bodyPr>
          <a:lstStyle/>
          <a:p>
            <a:pPr lvl="0"/>
            <a:r>
              <a:rPr lang="en-GB"/>
              <a:t>Click to edit Master text styles</a:t>
            </a:r>
          </a:p>
        </p:txBody>
      </p:sp>
      <p:sp>
        <p:nvSpPr>
          <p:cNvPr id="6" name="Slide Number Placeholder 5"/>
          <p:cNvSpPr>
            <a:spLocks noGrp="1"/>
          </p:cNvSpPr>
          <p:nvPr>
            <p:ph type="sldNum" sz="quarter" idx="4"/>
          </p:nvPr>
        </p:nvSpPr>
        <p:spPr>
          <a:xfrm>
            <a:off x="8498415" y="6271950"/>
            <a:ext cx="2743200" cy="365125"/>
          </a:xfrm>
          <a:prstGeom prst="rect">
            <a:avLst/>
          </a:prstGeom>
        </p:spPr>
        <p:txBody>
          <a:bodyPr vert="horz" lIns="0" tIns="0" rIns="0" bIns="0" rtlCol="0" anchor="t" anchorCtr="0"/>
          <a:lstStyle>
            <a:lvl1pPr algn="r">
              <a:defRPr sz="1067">
                <a:solidFill>
                  <a:schemeClr val="tx2"/>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30103959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ftr="0" dt="0"/>
  <p:txStyles>
    <p:titleStyle>
      <a:lvl1pPr algn="l" defTabSz="914377" rtl="0" eaLnBrk="1" latinLnBrk="0" hangingPunct="1">
        <a:lnSpc>
          <a:spcPct val="90000"/>
        </a:lnSpc>
        <a:spcBef>
          <a:spcPct val="0"/>
        </a:spcBef>
        <a:buNone/>
        <a:defRPr sz="3333" b="1" u="none" kern="1200" cap="none" baseline="0">
          <a:solidFill>
            <a:schemeClr val="tx1"/>
          </a:solidFill>
          <a:latin typeface="Barlow" pitchFamily="2" charset="77"/>
          <a:ea typeface="+mj-ea"/>
          <a:cs typeface="+mj-cs"/>
        </a:defRPr>
      </a:lvl1pPr>
    </p:titleStyle>
    <p:bodyStyle>
      <a:lvl1pPr marL="239994" indent="-239994" algn="l" defTabSz="914377" rtl="0" eaLnBrk="1" latinLnBrk="0" hangingPunct="1">
        <a:lnSpc>
          <a:spcPct val="10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1pPr>
      <a:lvl2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2pPr>
      <a:lvl3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3pPr>
      <a:lvl4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4pPr>
      <a:lvl5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orient="horz" pos="645">
          <p15:clr>
            <a:srgbClr val="F26B43"/>
          </p15:clr>
        </p15:guide>
        <p15:guide id="3" orient="horz" pos="2754">
          <p15:clr>
            <a:srgbClr val="F26B43"/>
          </p15:clr>
        </p15:guide>
        <p15:guide id="4" pos="5307">
          <p15:clr>
            <a:srgbClr val="F26B43"/>
          </p15:clr>
        </p15:guide>
        <p15:guide id="5" orient="horz" pos="894">
          <p15:clr>
            <a:srgbClr val="F26B43"/>
          </p15:clr>
        </p15:guide>
        <p15:guide id="6" orient="horz" pos="3026">
          <p15:clr>
            <a:srgbClr val="F26B43"/>
          </p15:clr>
        </p15:guide>
        <p15:guide id="7" pos="2880">
          <p15:clr>
            <a:srgbClr val="F26B43"/>
          </p15:clr>
        </p15:guide>
        <p15:guide id="8" pos="3334">
          <p15:clr>
            <a:srgbClr val="F26B43"/>
          </p15:clr>
        </p15:guide>
        <p15:guide id="9" pos="24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28486270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372853964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ideo" Target="https://www.youtube.com/embed/FZruSOThv34?feature=oembed" TargetMode="Externa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Layout" Target="../slideLayouts/slideLayout126.xml"/><Relationship Id="rId7" Type="http://schemas.openxmlformats.org/officeDocument/2006/relationships/image" Target="../media/image3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notesSlide" Target="../notesSlides/notesSlide9.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4" name="Billede 3" descr="Et billede, der indeholder tøj, udendørs, person, fodtøj&#10;&#10;Automatisk genereret beskrivelse">
            <a:extLst>
              <a:ext uri="{FF2B5EF4-FFF2-40B4-BE49-F238E27FC236}">
                <a16:creationId xmlns:a16="http://schemas.microsoft.com/office/drawing/2014/main" id="{4EE3E726-1CD4-9177-3DFD-71F84F055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a:solidFill>
            <a:srgbClr val="000000"/>
          </a:solidFill>
        </p:spPr>
      </p:pic>
      <p:sp>
        <p:nvSpPr>
          <p:cNvPr id="2" name="Titel 1">
            <a:extLst>
              <a:ext uri="{FF2B5EF4-FFF2-40B4-BE49-F238E27FC236}">
                <a16:creationId xmlns:a16="http://schemas.microsoft.com/office/drawing/2014/main" id="{6D13CC39-CD70-2497-38DD-1063299BDE97}"/>
              </a:ext>
            </a:extLst>
          </p:cNvPr>
          <p:cNvSpPr>
            <a:spLocks noGrp="1"/>
          </p:cNvSpPr>
          <p:nvPr>
            <p:ph type="ctrTitle"/>
          </p:nvPr>
        </p:nvSpPr>
        <p:spPr>
          <a:xfrm>
            <a:off x="1200150" y="464234"/>
            <a:ext cx="9772651" cy="6126487"/>
          </a:xfrm>
        </p:spPr>
        <p:txBody>
          <a:bodyPr>
            <a:normAutofit fontScale="90000"/>
          </a:bodyPr>
          <a:lstStyle/>
          <a:p>
            <a:br>
              <a:rPr lang="da-DK" sz="15300" b="1">
                <a:solidFill>
                  <a:srgbClr val="ED1A3A"/>
                </a:solidFill>
                <a:latin typeface="Verdana" panose="020B0604030504040204" pitchFamily="34" charset="0"/>
                <a:ea typeface="Verdana" panose="020B0604030504040204" pitchFamily="34" charset="0"/>
              </a:rPr>
            </a:br>
            <a:br>
              <a:rPr lang="da-DK" sz="15300" b="1">
                <a:solidFill>
                  <a:srgbClr val="ED1A3A"/>
                </a:solidFill>
                <a:latin typeface="Verdana" panose="020B0604030504040204" pitchFamily="34"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Nabohjælp</a:t>
            </a:r>
            <a:br>
              <a:rPr lang="da-DK" sz="12800" b="1">
                <a:solidFill>
                  <a:srgbClr val="F3EBDA"/>
                </a:solidFill>
                <a:latin typeface="Nabo Bold" panose="00000800000000000000" pitchFamily="50"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fordi mennesker virker  </a:t>
            </a:r>
            <a:endParaRPr lang="da-DK" b="1">
              <a:solidFill>
                <a:srgbClr val="F3EBDA"/>
              </a:solidFill>
              <a:latin typeface="Nabo Bold" panose="00000800000000000000" pitchFamily="50" charset="0"/>
              <a:ea typeface="Verdana" panose="020B0604030504040204" pitchFamily="34" charset="0"/>
            </a:endParaRPr>
          </a:p>
        </p:txBody>
      </p:sp>
    </p:spTree>
    <p:extLst>
      <p:ext uri="{BB962C8B-B14F-4D97-AF65-F5344CB8AC3E}">
        <p14:creationId xmlns:p14="http://schemas.microsoft.com/office/powerpoint/2010/main" val="108420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A0C0-4F30-B485-8374-E99FE1B253B3}"/>
              </a:ext>
            </a:extLst>
          </p:cNvPr>
          <p:cNvSpPr txBox="1">
            <a:spLocks/>
          </p:cNvSpPr>
          <p:nvPr/>
        </p:nvSpPr>
        <p:spPr>
          <a:xfrm>
            <a:off x="829341" y="1467295"/>
            <a:ext cx="4486275" cy="977900"/>
          </a:xfrm>
          <a:prstGeom prst="rect">
            <a:avLst/>
          </a:prstGeom>
        </p:spPr>
        <p:txBody>
          <a:bodyPr vert="horz" lIns="0" tIns="0" rIns="0" bIns="0" rtlCol="0" anchor="ctr">
            <a:noAutofit/>
          </a:bodyPr>
          <a:lst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a:lstStyle>
          <a:p>
            <a:r>
              <a:rPr lang="da-DK" b="1">
                <a:solidFill>
                  <a:srgbClr val="000000"/>
                </a:solidFill>
                <a:latin typeface="+mn-lt"/>
              </a:rPr>
              <a:t>Nabohjælp forebygger op mod hvert 4. indbrud</a:t>
            </a:r>
          </a:p>
        </p:txBody>
      </p:sp>
      <p:sp>
        <p:nvSpPr>
          <p:cNvPr id="5" name="TextBox 3">
            <a:extLst>
              <a:ext uri="{FF2B5EF4-FFF2-40B4-BE49-F238E27FC236}">
                <a16:creationId xmlns:a16="http://schemas.microsoft.com/office/drawing/2014/main" id="{2B16EE68-E154-DA78-4F8E-4CC9534945A1}"/>
              </a:ext>
            </a:extLst>
          </p:cNvPr>
          <p:cNvSpPr txBox="1"/>
          <p:nvPr/>
        </p:nvSpPr>
        <p:spPr>
          <a:xfrm>
            <a:off x="958850" y="5091815"/>
            <a:ext cx="4175033" cy="41043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2667" b="0" i="0" u="none" strike="noStrike" kern="1200" cap="none" spc="0" normalizeH="0" baseline="0" noProof="0">
                <a:ln>
                  <a:noFill/>
                </a:ln>
                <a:solidFill>
                  <a:srgbClr val="ED1A3A"/>
                </a:solidFill>
                <a:effectLst/>
                <a:uLnTx/>
                <a:uFillTx/>
                <a:latin typeface="Nabo Bold" panose="00000800000000000000" pitchFamily="50" charset="0"/>
              </a:rPr>
              <a:t>indbrud i 2023</a:t>
            </a:r>
          </a:p>
        </p:txBody>
      </p:sp>
      <p:sp>
        <p:nvSpPr>
          <p:cNvPr id="6" name="TextBox 4">
            <a:extLst>
              <a:ext uri="{FF2B5EF4-FFF2-40B4-BE49-F238E27FC236}">
                <a16:creationId xmlns:a16="http://schemas.microsoft.com/office/drawing/2014/main" id="{CDADEAE0-92BE-DCEB-361F-6A649AC6570B}"/>
              </a:ext>
            </a:extLst>
          </p:cNvPr>
          <p:cNvSpPr txBox="1"/>
          <p:nvPr/>
        </p:nvSpPr>
        <p:spPr>
          <a:xfrm>
            <a:off x="959999" y="3397483"/>
            <a:ext cx="4175999" cy="153888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9600" b="1" i="0" u="none" strike="noStrike" kern="1200" cap="none" spc="0" normalizeH="0" baseline="0" noProof="0">
                <a:ln>
                  <a:noFill/>
                </a:ln>
                <a:solidFill>
                  <a:srgbClr val="ED1A3A"/>
                </a:solidFill>
                <a:effectLst/>
                <a:uLnTx/>
                <a:uFillTx/>
                <a:latin typeface="Nabo Bold" panose="00000800000000000000" pitchFamily="50" charset="0"/>
              </a:rPr>
              <a:t>14.844</a:t>
            </a:r>
            <a:r>
              <a:rPr kumimoji="0" lang="da-DK" sz="10000" b="1" i="0" u="none" strike="noStrike" kern="1200" cap="none" spc="0" normalizeH="0" baseline="0" noProof="0">
                <a:ln>
                  <a:noFill/>
                </a:ln>
                <a:solidFill>
                  <a:srgbClr val="E30046"/>
                </a:solidFill>
                <a:effectLst/>
                <a:uLnTx/>
                <a:uFillTx/>
                <a:latin typeface="Barlow ExtraBold" pitchFamily="2" charset="77"/>
                <a:ea typeface="+mn-ea"/>
                <a:cs typeface="+mn-cs"/>
              </a:rPr>
              <a:t> </a:t>
            </a:r>
          </a:p>
        </p:txBody>
      </p:sp>
      <p:pic>
        <p:nvPicPr>
          <p:cNvPr id="7" name="Billede 8">
            <a:extLst>
              <a:ext uri="{FF2B5EF4-FFF2-40B4-BE49-F238E27FC236}">
                <a16:creationId xmlns:a16="http://schemas.microsoft.com/office/drawing/2014/main" id="{8DFB8111-A405-8784-CC61-819EBC8BD0AD}"/>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0949" y="720045"/>
            <a:ext cx="5530668" cy="5415008"/>
          </a:xfrm>
          <a:prstGeom prst="rect">
            <a:avLst/>
          </a:prstGeom>
        </p:spPr>
      </p:pic>
      <p:cxnSp>
        <p:nvCxnSpPr>
          <p:cNvPr id="8" name="Straight Connector 6">
            <a:extLst>
              <a:ext uri="{FF2B5EF4-FFF2-40B4-BE49-F238E27FC236}">
                <a16:creationId xmlns:a16="http://schemas.microsoft.com/office/drawing/2014/main" id="{C9B95E3D-7772-CCCD-DE9F-53D48059E289}"/>
              </a:ext>
            </a:extLst>
          </p:cNvPr>
          <p:cNvCxnSpPr>
            <a:cxnSpLocks/>
          </p:cNvCxnSpPr>
          <p:nvPr/>
        </p:nvCxnSpPr>
        <p:spPr>
          <a:xfrm>
            <a:off x="958851" y="4957483"/>
            <a:ext cx="3854260" cy="0"/>
          </a:xfrm>
          <a:prstGeom prst="line">
            <a:avLst/>
          </a:prstGeom>
          <a:ln w="12700">
            <a:solidFill>
              <a:srgbClr val="ED1A3A"/>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1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82A8-4095-EBDE-8DAC-F967D8F04625}"/>
            </a:ext>
          </a:extLst>
        </p:cNvPr>
        <p:cNvGrpSpPr/>
        <p:nvPr/>
      </p:nvGrpSpPr>
      <p:grpSpPr>
        <a:xfrm>
          <a:off x="0" y="0"/>
          <a:ext cx="0" cy="0"/>
          <a:chOff x="0" y="0"/>
          <a:chExt cx="0" cy="0"/>
        </a:xfrm>
      </p:grpSpPr>
      <p:pic>
        <p:nvPicPr>
          <p:cNvPr id="10" name="Pladsholder til billede 12">
            <a:extLst>
              <a:ext uri="{FF2B5EF4-FFF2-40B4-BE49-F238E27FC236}">
                <a16:creationId xmlns:a16="http://schemas.microsoft.com/office/drawing/2014/main" id="{8CEB7E58-7E2B-5448-CA03-8DABD00EA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1" name="Slide Number Placeholder 2">
            <a:extLst>
              <a:ext uri="{FF2B5EF4-FFF2-40B4-BE49-F238E27FC236}">
                <a16:creationId xmlns:a16="http://schemas.microsoft.com/office/drawing/2014/main" id="{5B929B73-E394-38EE-95E1-295F6C31F5FC}"/>
              </a:ext>
            </a:extLst>
          </p:cNvPr>
          <p:cNvSpPr txBox="1">
            <a:spLocks/>
          </p:cNvSpPr>
          <p:nvPr/>
        </p:nvSpPr>
        <p:spPr>
          <a:xfrm>
            <a:off x="6373811" y="4703961"/>
            <a:ext cx="2690446" cy="365125"/>
          </a:xfrm>
          <a:prstGeom prst="rect">
            <a:avLst/>
          </a:prstGeom>
        </p:spPr>
        <p:txBody>
          <a:bodyPr/>
          <a:ls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a:lstStyle>
          <a:p>
            <a:fld id="{87C25C4D-999C-CB47-BC29-720C17D8D978}" type="slidenum">
              <a:rPr lang="da-DK" smtClean="0"/>
              <a:pPr/>
              <a:t>3</a:t>
            </a:fld>
            <a:endParaRPr lang="da-DK">
              <a:solidFill>
                <a:schemeClr val="bg1"/>
              </a:solidFill>
            </a:endParaRPr>
          </a:p>
        </p:txBody>
      </p:sp>
      <p:sp>
        <p:nvSpPr>
          <p:cNvPr id="12" name="Title 3">
            <a:extLst>
              <a:ext uri="{FF2B5EF4-FFF2-40B4-BE49-F238E27FC236}">
                <a16:creationId xmlns:a16="http://schemas.microsoft.com/office/drawing/2014/main" id="{337186C6-98CD-D0A4-D99D-A7849CD58E52}"/>
              </a:ext>
            </a:extLst>
          </p:cNvPr>
          <p:cNvSpPr txBox="1">
            <a:spLocks/>
          </p:cNvSpPr>
          <p:nvPr/>
        </p:nvSpPr>
        <p:spPr>
          <a:xfrm>
            <a:off x="719138" y="1459698"/>
            <a:ext cx="5974201" cy="624001"/>
          </a:xfrm>
          <a:prstGeom prst="rect">
            <a:avLst/>
          </a:prstGeom>
        </p:spPr>
        <p:txBody>
          <a:bodyPr vert="horz" lIns="0" tIns="0" rIns="0" bIns="0" rtlCol="0" anchor="b">
            <a:noAutofit/>
          </a:bodyPr>
          <a:lstStyle>
            <a:lvl1pPr algn="l" defTabSz="914492" rtl="0" eaLnBrk="1" latinLnBrk="0" hangingPunct="1">
              <a:lnSpc>
                <a:spcPct val="90000"/>
              </a:lnSpc>
              <a:spcBef>
                <a:spcPct val="0"/>
              </a:spcBef>
              <a:buNone/>
              <a:defRPr sz="6000" kern="1200" spc="-150">
                <a:solidFill>
                  <a:schemeClr val="accent1"/>
                </a:solidFill>
                <a:latin typeface="+mj-lt"/>
                <a:ea typeface="+mj-ea"/>
                <a:cs typeface="+mj-cs"/>
              </a:defRPr>
            </a:lvl1pPr>
          </a:lstStyle>
          <a:p>
            <a:pPr algn="r"/>
            <a:r>
              <a:rPr lang="da-DK">
                <a:solidFill>
                  <a:srgbClr val="F3EBDA"/>
                </a:solidFill>
              </a:rPr>
              <a:t>Nabohjælp med i lommen</a:t>
            </a:r>
          </a:p>
        </p:txBody>
      </p:sp>
      <p:sp>
        <p:nvSpPr>
          <p:cNvPr id="15" name="Text Placeholder 6">
            <a:extLst>
              <a:ext uri="{FF2B5EF4-FFF2-40B4-BE49-F238E27FC236}">
                <a16:creationId xmlns:a16="http://schemas.microsoft.com/office/drawing/2014/main" id="{98C4814F-7228-FF4D-9252-E77AC6795E26}"/>
              </a:ext>
            </a:extLst>
          </p:cNvPr>
          <p:cNvSpPr txBox="1">
            <a:spLocks/>
          </p:cNvSpPr>
          <p:nvPr/>
        </p:nvSpPr>
        <p:spPr>
          <a:xfrm>
            <a:off x="648798" y="2460233"/>
            <a:ext cx="4542179" cy="843811"/>
          </a:xfrm>
          <a:prstGeom prst="rect">
            <a:avLst/>
          </a:prstGeom>
        </p:spPr>
        <p:txBody>
          <a:bodyPr/>
          <a:lst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000">
                <a:solidFill>
                  <a:srgbClr val="F3EBDA"/>
                </a:solidFill>
              </a:rPr>
              <a:t>Find Nabohjælps gratis app på </a:t>
            </a:r>
            <a:br>
              <a:rPr lang="da-DK" sz="2000">
                <a:solidFill>
                  <a:srgbClr val="F3EBDA"/>
                </a:solidFill>
              </a:rPr>
            </a:br>
            <a:r>
              <a:rPr lang="da-DK" sz="2000">
                <a:solidFill>
                  <a:srgbClr val="F3EBDA"/>
                </a:solidFill>
              </a:rPr>
              <a:t>App Store eller Google Play</a:t>
            </a:r>
          </a:p>
        </p:txBody>
      </p:sp>
      <p:pic>
        <p:nvPicPr>
          <p:cNvPr id="16" name="Billede 15" descr="Et billede, der indeholder mønster, Grafik, kvadratisk, pixel&#10;&#10;Automatisk genereret beskrivelse">
            <a:extLst>
              <a:ext uri="{FF2B5EF4-FFF2-40B4-BE49-F238E27FC236}">
                <a16:creationId xmlns:a16="http://schemas.microsoft.com/office/drawing/2014/main" id="{4DEAE384-E760-96DD-8C97-5AF353C4F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007" y="3102548"/>
            <a:ext cx="3421039" cy="3421039"/>
          </a:xfrm>
          <a:prstGeom prst="rect">
            <a:avLst/>
          </a:prstGeom>
        </p:spPr>
      </p:pic>
    </p:spTree>
    <p:extLst>
      <p:ext uri="{BB962C8B-B14F-4D97-AF65-F5344CB8AC3E}">
        <p14:creationId xmlns:p14="http://schemas.microsoft.com/office/powerpoint/2010/main" val="18871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A96A5C-82A4-417D-A50F-F34DD5F2989F}"/>
              </a:ext>
            </a:extLst>
          </p:cNvPr>
          <p:cNvGraphicFramePr/>
          <p:nvPr>
            <p:extLst>
              <p:ext uri="{D42A27DB-BD31-4B8C-83A1-F6EECF244321}">
                <p14:modId xmlns:p14="http://schemas.microsoft.com/office/powerpoint/2010/main" val="561955394"/>
              </p:ext>
            </p:extLst>
          </p:nvPr>
        </p:nvGraphicFramePr>
        <p:xfrm>
          <a:off x="1422400" y="609600"/>
          <a:ext cx="9347200" cy="554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D99365A-45CB-43D5-A0DE-B4D7974BD8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7172" y="2885330"/>
            <a:ext cx="1097656" cy="998440"/>
          </a:xfrm>
          <a:prstGeom prst="rect">
            <a:avLst/>
          </a:prstGeom>
        </p:spPr>
      </p:pic>
    </p:spTree>
    <p:extLst>
      <p:ext uri="{BB962C8B-B14F-4D97-AF65-F5344CB8AC3E}">
        <p14:creationId xmlns:p14="http://schemas.microsoft.com/office/powerpoint/2010/main" val="13531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5" name="Billede 4" descr="Et billede, der indeholder indendørs, vindue, bord, spisebord&#10;&#10;Automatisk genereret beskrivelse">
            <a:extLst>
              <a:ext uri="{FF2B5EF4-FFF2-40B4-BE49-F238E27FC236}">
                <a16:creationId xmlns:a16="http://schemas.microsoft.com/office/drawing/2014/main" id="{DD27F3C3-4C0A-4F3D-962E-DF525DE437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78270" y="11"/>
            <a:ext cx="9456731" cy="6857990"/>
          </a:xfrm>
          <a:prstGeom prst="rect">
            <a:avLst/>
          </a:prstGeom>
        </p:spPr>
      </p:pic>
      <p:sp>
        <p:nvSpPr>
          <p:cNvPr id="2" name="Titel 1">
            <a:extLst>
              <a:ext uri="{FF2B5EF4-FFF2-40B4-BE49-F238E27FC236}">
                <a16:creationId xmlns:a16="http://schemas.microsoft.com/office/drawing/2014/main" id="{7089E7B1-004D-4AE4-BB2D-16080ABF3634}"/>
              </a:ext>
            </a:extLst>
          </p:cNvPr>
          <p:cNvSpPr>
            <a:spLocks noGrp="1"/>
          </p:cNvSpPr>
          <p:nvPr>
            <p:ph type="title" idx="4294967295"/>
          </p:nvPr>
        </p:nvSpPr>
        <p:spPr>
          <a:xfrm>
            <a:off x="422030" y="1026963"/>
            <a:ext cx="3040307" cy="858837"/>
          </a:xfrm>
        </p:spPr>
        <p:txBody>
          <a:bodyPr>
            <a:normAutofit fontScale="90000"/>
          </a:bodyPr>
          <a:lstStyle/>
          <a:p>
            <a:pPr algn="ctr"/>
            <a:r>
              <a:rPr lang="da-DK" b="1">
                <a:solidFill>
                  <a:srgbClr val="ED1A3A"/>
                </a:solidFill>
                <a:latin typeface="Nabo Bold" panose="00000800000000000000" pitchFamily="50" charset="0"/>
                <a:cs typeface="Calibri" panose="020F0502020204030204" pitchFamily="34" charset="0"/>
              </a:rPr>
              <a:t>    Nabovenner</a:t>
            </a: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r>
              <a:rPr lang="da-DK" b="1">
                <a:solidFill>
                  <a:srgbClr val="ED1A3A"/>
                </a:solidFill>
                <a:latin typeface="Nabo Bold" panose="00000800000000000000" pitchFamily="50" charset="0"/>
                <a:cs typeface="Calibri" panose="020F0502020204030204" pitchFamily="34" charset="0"/>
              </a:rPr>
              <a:t>limen i nabolaget</a:t>
            </a:r>
          </a:p>
        </p:txBody>
      </p:sp>
      <p:sp>
        <p:nvSpPr>
          <p:cNvPr id="3" name="Pladsholder til indhold 2">
            <a:extLst>
              <a:ext uri="{FF2B5EF4-FFF2-40B4-BE49-F238E27FC236}">
                <a16:creationId xmlns:a16="http://schemas.microsoft.com/office/drawing/2014/main" id="{0CFFB2BC-EA3B-4F1F-A2B7-D3A323AB9503}"/>
              </a:ext>
            </a:extLst>
          </p:cNvPr>
          <p:cNvSpPr>
            <a:spLocks noGrp="1"/>
          </p:cNvSpPr>
          <p:nvPr>
            <p:ph idx="4294967295"/>
          </p:nvPr>
        </p:nvSpPr>
        <p:spPr>
          <a:xfrm>
            <a:off x="251854" y="3429000"/>
            <a:ext cx="3418449" cy="3126325"/>
          </a:xfrm>
        </p:spPr>
        <p:txBody>
          <a:bodyPr>
            <a:normAutofit/>
          </a:bodyPr>
          <a:lstStyle/>
          <a:p>
            <a:pPr>
              <a:spcBef>
                <a:spcPts val="1800"/>
              </a:spcBef>
              <a:buFont typeface="Wingdings" panose="05000000000000000000" pitchFamily="2" charset="2"/>
              <a:buChar char="ü"/>
            </a:pPr>
            <a:r>
              <a:rPr lang="da-DK" sz="2000"/>
              <a:t>Stærkere naborelationer</a:t>
            </a:r>
          </a:p>
          <a:p>
            <a:pPr>
              <a:spcBef>
                <a:spcPts val="1800"/>
              </a:spcBef>
              <a:buFont typeface="Wingdings" panose="05000000000000000000" pitchFamily="2" charset="2"/>
              <a:buChar char="ü"/>
            </a:pPr>
            <a:r>
              <a:rPr lang="da-DK" sz="2000"/>
              <a:t>Fælles opmærksomhed</a:t>
            </a:r>
          </a:p>
          <a:p>
            <a:pPr>
              <a:spcBef>
                <a:spcPts val="1800"/>
              </a:spcBef>
              <a:buFont typeface="Wingdings" panose="05000000000000000000" pitchFamily="2" charset="2"/>
              <a:buChar char="ü"/>
            </a:pPr>
            <a:r>
              <a:rPr lang="da-DK" sz="2000"/>
              <a:t>Flere med i Nabohjælp </a:t>
            </a:r>
          </a:p>
          <a:p>
            <a:pPr>
              <a:spcBef>
                <a:spcPts val="1800"/>
              </a:spcBef>
              <a:buFont typeface="Wingdings" panose="05000000000000000000" pitchFamily="2" charset="2"/>
              <a:buChar char="ü"/>
            </a:pPr>
            <a:r>
              <a:rPr lang="da-DK" sz="2000"/>
              <a:t>Synlighed på gaden efter indbrud </a:t>
            </a:r>
            <a:br>
              <a:rPr lang="da-DK" sz="2000">
                <a:ea typeface="+mn-lt"/>
                <a:cs typeface="+mn-lt"/>
              </a:rPr>
            </a:br>
            <a:endParaRPr lang="da-DK" sz="2000">
              <a:cs typeface="Calibri"/>
            </a:endParaRPr>
          </a:p>
        </p:txBody>
      </p:sp>
      <p:pic>
        <p:nvPicPr>
          <p:cNvPr id="9" name="Grafik 8" descr="Hjertelås med massiv udfyldning">
            <a:extLst>
              <a:ext uri="{FF2B5EF4-FFF2-40B4-BE49-F238E27FC236}">
                <a16:creationId xmlns:a16="http://schemas.microsoft.com/office/drawing/2014/main" id="{CAA9F0F4-7C4E-8282-7777-1D4BD39851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8082" y="1007510"/>
            <a:ext cx="914400" cy="914400"/>
          </a:xfrm>
          <a:prstGeom prst="rect">
            <a:avLst/>
          </a:prstGeom>
        </p:spPr>
      </p:pic>
    </p:spTree>
    <p:extLst>
      <p:ext uri="{BB962C8B-B14F-4D97-AF65-F5344CB8AC3E}">
        <p14:creationId xmlns:p14="http://schemas.microsoft.com/office/powerpoint/2010/main" val="59887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7" name="Pladsholder til indhold 6" descr="Afspil med massiv udfyldning">
            <a:extLst>
              <a:ext uri="{FF2B5EF4-FFF2-40B4-BE49-F238E27FC236}">
                <a16:creationId xmlns:a16="http://schemas.microsoft.com/office/drawing/2014/main" id="{F2377910-E1AE-74BD-4CC3-57C74F359E8D}"/>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638799" y="3544093"/>
            <a:ext cx="1472119" cy="1472119"/>
          </a:xfrm>
        </p:spPr>
      </p:pic>
      <p:pic>
        <p:nvPicPr>
          <p:cNvPr id="10" name="Onlinemedier 9" title="Derfor er Allan Naboven">
            <a:hlinkClick r:id="" action="ppaction://media"/>
            <a:extLst>
              <a:ext uri="{FF2B5EF4-FFF2-40B4-BE49-F238E27FC236}">
                <a16:creationId xmlns:a16="http://schemas.microsoft.com/office/drawing/2014/main" id="{4180BD04-0FD4-A65E-5D82-4DA6A6C1F961}"/>
              </a:ext>
            </a:extLst>
          </p:cNvPr>
          <p:cNvPicPr>
            <a:picLocks noRot="1" noChangeAspect="1"/>
          </p:cNvPicPr>
          <p:nvPr>
            <a:videoFile r:link="rId1"/>
          </p:nvPr>
        </p:nvPicPr>
        <p:blipFill>
          <a:blip r:embed="rId6"/>
          <a:stretch>
            <a:fillRect/>
          </a:stretch>
        </p:blipFill>
        <p:spPr>
          <a:xfrm>
            <a:off x="618326" y="334107"/>
            <a:ext cx="10955347" cy="6189785"/>
          </a:xfrm>
          <a:prstGeom prst="rect">
            <a:avLst/>
          </a:prstGeom>
        </p:spPr>
      </p:pic>
    </p:spTree>
    <p:extLst>
      <p:ext uri="{BB962C8B-B14F-4D97-AF65-F5344CB8AC3E}">
        <p14:creationId xmlns:p14="http://schemas.microsoft.com/office/powerpoint/2010/main" val="367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D8386171-E87D-46AB-8718-4CE2A88748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6">
            <a:extLst>
              <a:ext uri="{FF2B5EF4-FFF2-40B4-BE49-F238E27FC236}">
                <a16:creationId xmlns:a16="http://schemas.microsoft.com/office/drawing/2014/main" id="{207CB456-8849-413C-8210-B663779A32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E513936D-D1EB-4E42-A97F-942BA1F3DF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43B8012C-F479-47E5-830C-C50138CE454A}"/>
              </a:ext>
            </a:extLst>
          </p:cNvPr>
          <p:cNvSpPr>
            <a:spLocks noGrp="1"/>
          </p:cNvSpPr>
          <p:nvPr>
            <p:ph type="title"/>
          </p:nvPr>
        </p:nvSpPr>
        <p:spPr>
          <a:xfrm>
            <a:off x="1524000" y="1277885"/>
            <a:ext cx="9144000" cy="4349190"/>
          </a:xfrm>
        </p:spPr>
        <p:txBody>
          <a:bodyPr vert="horz" lIns="91440" tIns="45720" rIns="91440" bIns="45720" rtlCol="0" anchor="b">
            <a:normAutofit/>
          </a:bodyPr>
          <a:lstStyle/>
          <a:p>
            <a:pPr defTabSz="914400">
              <a:lnSpc>
                <a:spcPct val="90000"/>
              </a:lnSpc>
            </a:pPr>
            <a:r>
              <a:rPr lang="en-US" sz="5400" b="1" err="1">
                <a:solidFill>
                  <a:srgbClr val="ED1A3A"/>
                </a:solidFill>
                <a:latin typeface="Nabo Bold" panose="00000800000000000000"/>
              </a:rPr>
              <a:t>Bunddækket</a:t>
            </a:r>
            <a:r>
              <a:rPr lang="en-US" sz="5400" b="1">
                <a:solidFill>
                  <a:srgbClr val="ED1A3A"/>
                </a:solidFill>
                <a:latin typeface="Nabo Bold" panose="00000800000000000000"/>
              </a:rPr>
              <a:t> for </a:t>
            </a:r>
            <a:r>
              <a:rPr lang="en-US" sz="5400" b="1" err="1">
                <a:solidFill>
                  <a:srgbClr val="ED1A3A"/>
                </a:solidFill>
                <a:latin typeface="Nabo Bold" panose="00000800000000000000"/>
              </a:rPr>
              <a:t>effektiv</a:t>
            </a:r>
            <a:r>
              <a:rPr lang="en-US" sz="5400" b="1">
                <a:solidFill>
                  <a:srgbClr val="ED1A3A"/>
                </a:solidFill>
                <a:latin typeface="Nabo Bold" panose="00000800000000000000"/>
              </a:rPr>
              <a:t> Nabohjælp er </a:t>
            </a:r>
            <a:r>
              <a:rPr lang="en-US" sz="5400" b="1" err="1">
                <a:solidFill>
                  <a:srgbClr val="ED1A3A"/>
                </a:solidFill>
                <a:latin typeface="Nabo Bold" panose="00000800000000000000"/>
              </a:rPr>
              <a:t>naboskab</a:t>
            </a:r>
            <a:r>
              <a:rPr lang="en-US" sz="5400" b="1">
                <a:solidFill>
                  <a:srgbClr val="ED1A3A"/>
                </a:solidFill>
                <a:latin typeface="Nabo Bold" panose="00000800000000000000"/>
              </a:rPr>
              <a:t>.</a:t>
            </a:r>
            <a:br>
              <a:rPr lang="en-US" sz="5400" b="1">
                <a:solidFill>
                  <a:srgbClr val="ED1A3A"/>
                </a:solidFill>
                <a:latin typeface="Nabo Bold" panose="00000800000000000000"/>
              </a:rPr>
            </a:br>
            <a:br>
              <a:rPr lang="en-US" sz="5400" b="1">
                <a:solidFill>
                  <a:srgbClr val="ED1A3A"/>
                </a:solidFill>
                <a:latin typeface="Nabo Bold" panose="00000800000000000000"/>
              </a:rPr>
            </a:br>
            <a:r>
              <a:rPr lang="en-US" sz="5400" b="1">
                <a:solidFill>
                  <a:srgbClr val="ED1A3A"/>
                </a:solidFill>
                <a:latin typeface="Nabo Bold" panose="00000800000000000000"/>
              </a:rPr>
              <a:t> Det </a:t>
            </a:r>
            <a:r>
              <a:rPr lang="en-US" sz="5400" b="1" err="1">
                <a:solidFill>
                  <a:srgbClr val="ED1A3A"/>
                </a:solidFill>
                <a:latin typeface="Nabo Bold" panose="00000800000000000000"/>
              </a:rPr>
              <a:t>skal</a:t>
            </a:r>
            <a:r>
              <a:rPr lang="en-US" sz="5400" b="1">
                <a:solidFill>
                  <a:srgbClr val="ED1A3A"/>
                </a:solidFill>
                <a:latin typeface="Nabo Bold" panose="00000800000000000000"/>
              </a:rPr>
              <a:t> </a:t>
            </a:r>
            <a:r>
              <a:rPr lang="en-US" sz="5400" b="1" err="1">
                <a:solidFill>
                  <a:srgbClr val="ED1A3A"/>
                </a:solidFill>
                <a:latin typeface="Nabo Bold" panose="00000800000000000000"/>
              </a:rPr>
              <a:t>vandes</a:t>
            </a:r>
            <a:r>
              <a:rPr lang="en-US" sz="5400" b="1">
                <a:solidFill>
                  <a:srgbClr val="ED1A3A"/>
                </a:solidFill>
                <a:latin typeface="Nabo Bold" panose="00000800000000000000"/>
              </a:rPr>
              <a:t> og </a:t>
            </a:r>
            <a:r>
              <a:rPr lang="en-US" sz="5400" b="1" err="1">
                <a:solidFill>
                  <a:srgbClr val="ED1A3A"/>
                </a:solidFill>
                <a:latin typeface="Nabo Bold" panose="00000800000000000000"/>
              </a:rPr>
              <a:t>gødes</a:t>
            </a:r>
            <a:r>
              <a:rPr lang="en-US" sz="5400" b="1">
                <a:solidFill>
                  <a:srgbClr val="ED1A3A"/>
                </a:solidFill>
                <a:latin typeface="Nabo Bold" panose="00000800000000000000"/>
              </a:rPr>
              <a:t> for at </a:t>
            </a:r>
            <a:r>
              <a:rPr lang="en-US" sz="5400" b="1" err="1">
                <a:solidFill>
                  <a:srgbClr val="ED1A3A"/>
                </a:solidFill>
                <a:latin typeface="Nabo Bold" panose="00000800000000000000"/>
              </a:rPr>
              <a:t>stå</a:t>
            </a:r>
            <a:r>
              <a:rPr lang="en-US" sz="5400" b="1">
                <a:solidFill>
                  <a:srgbClr val="ED1A3A"/>
                </a:solidFill>
                <a:latin typeface="Nabo Bold" panose="00000800000000000000"/>
              </a:rPr>
              <a:t> </a:t>
            </a:r>
            <a:r>
              <a:rPr lang="en-US" sz="5400" b="1" err="1">
                <a:solidFill>
                  <a:srgbClr val="ED1A3A"/>
                </a:solidFill>
                <a:latin typeface="Nabo Bold" panose="00000800000000000000"/>
              </a:rPr>
              <a:t>stærkt</a:t>
            </a:r>
            <a:endParaRPr lang="en-US" sz="5400" b="1" kern="1200">
              <a:solidFill>
                <a:srgbClr val="ED1A3A"/>
              </a:solidFill>
              <a:latin typeface="Nabo Bold" panose="00000800000000000000"/>
            </a:endParaRPr>
          </a:p>
        </p:txBody>
      </p:sp>
      <p:pic>
        <p:nvPicPr>
          <p:cNvPr id="6" name="Billede 5" descr="Et billede, der indeholder blomst, kunst, mølle&#10;&#10;Automatisk genereret beskrivelse">
            <a:extLst>
              <a:ext uri="{FF2B5EF4-FFF2-40B4-BE49-F238E27FC236}">
                <a16:creationId xmlns:a16="http://schemas.microsoft.com/office/drawing/2014/main" id="{C05AD2A1-CEE9-8161-AE0D-7D52C6468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08" y="2827392"/>
            <a:ext cx="3605307" cy="4030586"/>
          </a:xfrm>
          <a:prstGeom prst="rect">
            <a:avLst/>
          </a:prstGeom>
        </p:spPr>
      </p:pic>
    </p:spTree>
    <p:extLst>
      <p:ext uri="{BB962C8B-B14F-4D97-AF65-F5344CB8AC3E}">
        <p14:creationId xmlns:p14="http://schemas.microsoft.com/office/powerpoint/2010/main" val="176594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udendørs, træ, personer/mennesker, gruppe&#10;&#10;Automatisk genereret beskrivelse">
            <a:extLst>
              <a:ext uri="{FF2B5EF4-FFF2-40B4-BE49-F238E27FC236}">
                <a16:creationId xmlns:a16="http://schemas.microsoft.com/office/drawing/2014/main" id="{57A9F6C1-ECD9-040C-ED21-F11503842F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 y="-1"/>
            <a:ext cx="12191973" cy="3678135"/>
          </a:xfrm>
          <a:prstGeom prst="rect">
            <a:avLst/>
          </a:prstGeom>
          <a:noFill/>
        </p:spPr>
      </p:pic>
      <p:sp>
        <p:nvSpPr>
          <p:cNvPr id="3" name="Pladsholder til slidenummer 2">
            <a:extLst>
              <a:ext uri="{FF2B5EF4-FFF2-40B4-BE49-F238E27FC236}">
                <a16:creationId xmlns:a16="http://schemas.microsoft.com/office/drawing/2014/main" id="{9A4FF6EB-0C40-4072-BC48-6EBB50A1AA9B}"/>
              </a:ext>
            </a:extLst>
          </p:cNvPr>
          <p:cNvSpPr>
            <a:spLocks noGrp="1"/>
          </p:cNvSpPr>
          <p:nvPr>
            <p:ph type="sldNum" sz="quarter" idx="10"/>
          </p:nvPr>
        </p:nvSpPr>
        <p:spPr>
          <a:xfrm>
            <a:off x="8498415" y="6271950"/>
            <a:ext cx="2743200" cy="365125"/>
          </a:xfrm>
        </p:spPr>
        <p:txBody>
          <a:bodyPr anchor="t">
            <a:normAutofit/>
          </a:bodyPr>
          <a:lstStyle/>
          <a:p>
            <a:pPr defTabSz="950952">
              <a:spcAft>
                <a:spcPts val="800"/>
              </a:spcAft>
            </a:pPr>
            <a:fld id="{87C25C4D-999C-CB47-BC29-720C17D8D978}" type="slidenum">
              <a:rPr lang="da-DK">
                <a:solidFill>
                  <a:srgbClr val="FFFFFF"/>
                </a:solidFill>
                <a:latin typeface="Arial" panose="020B0604020202020204"/>
              </a:rPr>
              <a:pPr defTabSz="950952">
                <a:spcAft>
                  <a:spcPts val="800"/>
                </a:spcAft>
              </a:pPr>
              <a:t>8</a:t>
            </a:fld>
            <a:endParaRPr lang="da-DK">
              <a:solidFill>
                <a:srgbClr val="FFFFFF"/>
              </a:solidFill>
              <a:latin typeface="Arial" panose="020B0604020202020204"/>
            </a:endParaRPr>
          </a:p>
        </p:txBody>
      </p:sp>
      <p:pic>
        <p:nvPicPr>
          <p:cNvPr id="10" name="Billede 9" descr="Et billede, der indeholder tekst, Font/skrifttype, skærmbillede, Grafik&#10;&#10;Automatisk genereret beskrivelse">
            <a:extLst>
              <a:ext uri="{FF2B5EF4-FFF2-40B4-BE49-F238E27FC236}">
                <a16:creationId xmlns:a16="http://schemas.microsoft.com/office/drawing/2014/main" id="{7F5C501A-A2E9-4156-F4A3-B444353EC9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14" y="3429001"/>
            <a:ext cx="12189887" cy="3429000"/>
          </a:xfrm>
          <a:prstGeom prst="rect">
            <a:avLst/>
          </a:prstGeom>
        </p:spPr>
      </p:pic>
    </p:spTree>
    <p:extLst>
      <p:ext uri="{BB962C8B-B14F-4D97-AF65-F5344CB8AC3E}">
        <p14:creationId xmlns:p14="http://schemas.microsoft.com/office/powerpoint/2010/main" val="61340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8363B2AA-DC75-233F-ABEF-C4D2A80D359B}"/>
            </a:ext>
          </a:extLst>
        </p:cNvPr>
        <p:cNvGrpSpPr/>
        <p:nvPr/>
      </p:nvGrpSpPr>
      <p:grpSpPr>
        <a:xfrm>
          <a:off x="0" y="0"/>
          <a:ext cx="0" cy="0"/>
          <a:chOff x="0" y="0"/>
          <a:chExt cx="0" cy="0"/>
        </a:xfrm>
      </p:grpSpPr>
      <p:grpSp>
        <p:nvGrpSpPr>
          <p:cNvPr id="126" name="Gruppe 125">
            <a:extLst>
              <a:ext uri="{FF2B5EF4-FFF2-40B4-BE49-F238E27FC236}">
                <a16:creationId xmlns:a16="http://schemas.microsoft.com/office/drawing/2014/main" id="{24F6AAFE-DB9B-646E-9C36-F70D36ED23D3}"/>
              </a:ext>
            </a:extLst>
          </p:cNvPr>
          <p:cNvGrpSpPr/>
          <p:nvPr/>
        </p:nvGrpSpPr>
        <p:grpSpPr>
          <a:xfrm>
            <a:off x="9726565" y="3928143"/>
            <a:ext cx="1185457" cy="2941055"/>
            <a:chOff x="9726563" y="3928143"/>
            <a:chExt cx="1185457" cy="2941054"/>
          </a:xfrm>
        </p:grpSpPr>
        <p:sp>
          <p:nvSpPr>
            <p:cNvPr id="124" name="Kombinationstegning: figur 123">
              <a:extLst>
                <a:ext uri="{FF2B5EF4-FFF2-40B4-BE49-F238E27FC236}">
                  <a16:creationId xmlns:a16="http://schemas.microsoft.com/office/drawing/2014/main" id="{D908EB59-B032-ADE6-CA9D-99B38AFE8403}"/>
                </a:ext>
              </a:extLst>
            </p:cNvPr>
            <p:cNvSpPr/>
            <p:nvPr/>
          </p:nvSpPr>
          <p:spPr>
            <a:xfrm>
              <a:off x="10255910" y="6466404"/>
              <a:ext cx="130759" cy="402793"/>
            </a:xfrm>
            <a:custGeom>
              <a:avLst/>
              <a:gdLst>
                <a:gd name="connsiteX0" fmla="*/ 0 w 130759"/>
                <a:gd name="connsiteY0" fmla="*/ 0 h 402793"/>
                <a:gd name="connsiteX1" fmla="*/ 130759 w 130759"/>
                <a:gd name="connsiteY1" fmla="*/ 0 h 402793"/>
                <a:gd name="connsiteX2" fmla="*/ 130759 w 130759"/>
                <a:gd name="connsiteY2" fmla="*/ 402793 h 402793"/>
                <a:gd name="connsiteX3" fmla="*/ 0 w 130759"/>
                <a:gd name="connsiteY3" fmla="*/ 402793 h 402793"/>
              </a:gdLst>
              <a:ahLst/>
              <a:cxnLst>
                <a:cxn ang="0">
                  <a:pos x="connsiteX0" y="connsiteY0"/>
                </a:cxn>
                <a:cxn ang="0">
                  <a:pos x="connsiteX1" y="connsiteY1"/>
                </a:cxn>
                <a:cxn ang="0">
                  <a:pos x="connsiteX2" y="connsiteY2"/>
                </a:cxn>
                <a:cxn ang="0">
                  <a:pos x="connsiteX3" y="connsiteY3"/>
                </a:cxn>
              </a:cxnLst>
              <a:rect l="l" t="t" r="r" b="b"/>
              <a:pathLst>
                <a:path w="130759" h="402793">
                  <a:moveTo>
                    <a:pt x="0" y="0"/>
                  </a:moveTo>
                  <a:lnTo>
                    <a:pt x="130759" y="0"/>
                  </a:lnTo>
                  <a:lnTo>
                    <a:pt x="130759" y="402793"/>
                  </a:lnTo>
                  <a:lnTo>
                    <a:pt x="0" y="402793"/>
                  </a:lnTo>
                  <a:close/>
                </a:path>
              </a:pathLst>
            </a:custGeom>
            <a:solidFill>
              <a:srgbClr val="634A3F"/>
            </a:solidFill>
            <a:ln w="0" cap="flat">
              <a:noFill/>
              <a:prstDash val="solid"/>
              <a:miter/>
            </a:ln>
          </p:spPr>
          <p:txBody>
            <a:bodyPr rtlCol="0" anchor="ctr"/>
            <a:lstStyle/>
            <a:p>
              <a:pPr defTabSz="914104">
                <a:defRPr/>
              </a:pPr>
              <a:endParaRPr lang="da-DK">
                <a:solidFill>
                  <a:srgbClr val="0A0A0A"/>
                </a:solidFill>
                <a:latin typeface="MarkPro"/>
              </a:endParaRPr>
            </a:p>
          </p:txBody>
        </p:sp>
        <p:sp>
          <p:nvSpPr>
            <p:cNvPr id="125" name="Kombinationstegning: figur 124">
              <a:extLst>
                <a:ext uri="{FF2B5EF4-FFF2-40B4-BE49-F238E27FC236}">
                  <a16:creationId xmlns:a16="http://schemas.microsoft.com/office/drawing/2014/main" id="{BACD30AF-E89C-28E8-8C1F-C924557A3A89}"/>
                </a:ext>
              </a:extLst>
            </p:cNvPr>
            <p:cNvSpPr/>
            <p:nvPr/>
          </p:nvSpPr>
          <p:spPr>
            <a:xfrm>
              <a:off x="9726563" y="3928143"/>
              <a:ext cx="1185457" cy="2659676"/>
            </a:xfrm>
            <a:custGeom>
              <a:avLst/>
              <a:gdLst>
                <a:gd name="connsiteX0" fmla="*/ 919944 w 919943"/>
                <a:gd name="connsiteY0" fmla="*/ 1595495 h 2063972"/>
                <a:gd name="connsiteX1" fmla="*/ 459972 w 919943"/>
                <a:gd name="connsiteY1" fmla="*/ 0 h 2063972"/>
                <a:gd name="connsiteX2" fmla="*/ 0 w 919943"/>
                <a:gd name="connsiteY2" fmla="*/ 1595495 h 2063972"/>
                <a:gd name="connsiteX3" fmla="*/ 459972 w 919943"/>
                <a:gd name="connsiteY3" fmla="*/ 2063972 h 2063972"/>
                <a:gd name="connsiteX4" fmla="*/ 919944 w 919943"/>
                <a:gd name="connsiteY4" fmla="*/ 1595495 h 2063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943" h="2063972">
                  <a:moveTo>
                    <a:pt x="919944" y="1595495"/>
                  </a:moveTo>
                  <a:cubicBezTo>
                    <a:pt x="919944" y="1236183"/>
                    <a:pt x="459972" y="0"/>
                    <a:pt x="459972" y="0"/>
                  </a:cubicBezTo>
                  <a:cubicBezTo>
                    <a:pt x="459972" y="0"/>
                    <a:pt x="0" y="1236183"/>
                    <a:pt x="0" y="1595495"/>
                  </a:cubicBezTo>
                  <a:cubicBezTo>
                    <a:pt x="0" y="1954806"/>
                    <a:pt x="205940" y="2063972"/>
                    <a:pt x="459972" y="2063972"/>
                  </a:cubicBezTo>
                  <a:cubicBezTo>
                    <a:pt x="714004" y="2063972"/>
                    <a:pt x="919944" y="1954806"/>
                    <a:pt x="919944" y="1595495"/>
                  </a:cubicBezTo>
                  <a:close/>
                </a:path>
              </a:pathLst>
            </a:custGeom>
            <a:solidFill>
              <a:srgbClr val="4F8561"/>
            </a:solidFill>
            <a:ln w="0" cap="flat">
              <a:noFill/>
              <a:prstDash val="solid"/>
              <a:miter/>
            </a:ln>
          </p:spPr>
          <p:txBody>
            <a:bodyPr rtlCol="0" anchor="ctr"/>
            <a:lstStyle/>
            <a:p>
              <a:pPr defTabSz="914104">
                <a:defRPr/>
              </a:pPr>
              <a:endParaRPr lang="da-DK">
                <a:solidFill>
                  <a:srgbClr val="0A0A0A"/>
                </a:solidFill>
                <a:latin typeface="MarkPro"/>
              </a:endParaRPr>
            </a:p>
          </p:txBody>
        </p:sp>
      </p:grpSp>
      <p:pic>
        <p:nvPicPr>
          <p:cNvPr id="117" name="Grafik 116">
            <a:extLst>
              <a:ext uri="{FF2B5EF4-FFF2-40B4-BE49-F238E27FC236}">
                <a16:creationId xmlns:a16="http://schemas.microsoft.com/office/drawing/2014/main" id="{32D64112-0B5F-0EDE-9C37-5B046C1930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5127" y="466197"/>
            <a:ext cx="761471" cy="477785"/>
          </a:xfrm>
          <a:prstGeom prst="rect">
            <a:avLst/>
          </a:prstGeom>
        </p:spPr>
      </p:pic>
      <p:grpSp>
        <p:nvGrpSpPr>
          <p:cNvPr id="110" name="Gruppe 109">
            <a:extLst>
              <a:ext uri="{FF2B5EF4-FFF2-40B4-BE49-F238E27FC236}">
                <a16:creationId xmlns:a16="http://schemas.microsoft.com/office/drawing/2014/main" id="{485A3CA4-A72D-963E-7250-097295EB6AF1}"/>
              </a:ext>
            </a:extLst>
          </p:cNvPr>
          <p:cNvGrpSpPr/>
          <p:nvPr/>
        </p:nvGrpSpPr>
        <p:grpSpPr>
          <a:xfrm>
            <a:off x="5768456" y="4115330"/>
            <a:ext cx="364143" cy="2821735"/>
            <a:chOff x="5923370" y="4036266"/>
            <a:chExt cx="364142" cy="2821734"/>
          </a:xfrm>
        </p:grpSpPr>
        <p:sp>
          <p:nvSpPr>
            <p:cNvPr id="108" name="Rektangel 107">
              <a:extLst>
                <a:ext uri="{FF2B5EF4-FFF2-40B4-BE49-F238E27FC236}">
                  <a16:creationId xmlns:a16="http://schemas.microsoft.com/office/drawing/2014/main" id="{A029FFDA-DD8A-CFF3-E6C6-5DA3F953BD3A}"/>
                </a:ext>
              </a:extLst>
            </p:cNvPr>
            <p:cNvSpPr/>
            <p:nvPr/>
          </p:nvSpPr>
          <p:spPr>
            <a:xfrm>
              <a:off x="5923370" y="4799013"/>
              <a:ext cx="364142" cy="2058987"/>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sp>
          <p:nvSpPr>
            <p:cNvPr id="109" name="Rektangel 108">
              <a:extLst>
                <a:ext uri="{FF2B5EF4-FFF2-40B4-BE49-F238E27FC236}">
                  <a16:creationId xmlns:a16="http://schemas.microsoft.com/office/drawing/2014/main" id="{E928AEA8-E276-FB20-BE84-21418C8DB9E3}"/>
                </a:ext>
              </a:extLst>
            </p:cNvPr>
            <p:cNvSpPr/>
            <p:nvPr/>
          </p:nvSpPr>
          <p:spPr>
            <a:xfrm>
              <a:off x="5923370" y="4036266"/>
              <a:ext cx="364142" cy="2058987"/>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grpSp>
      <p:pic>
        <p:nvPicPr>
          <p:cNvPr id="106" name="Grafik 105">
            <a:extLst>
              <a:ext uri="{FF2B5EF4-FFF2-40B4-BE49-F238E27FC236}">
                <a16:creationId xmlns:a16="http://schemas.microsoft.com/office/drawing/2014/main" id="{3A595CD6-487C-899E-6786-F2059F970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9590" y="692151"/>
            <a:ext cx="3681875" cy="5259292"/>
          </a:xfrm>
          <a:prstGeom prst="rect">
            <a:avLst/>
          </a:prstGeom>
        </p:spPr>
      </p:pic>
      <p:pic>
        <p:nvPicPr>
          <p:cNvPr id="5" name="Nabohjælp_logo_animation_hus">
            <a:hlinkClick r:id="" action="ppaction://media"/>
            <a:extLst>
              <a:ext uri="{FF2B5EF4-FFF2-40B4-BE49-F238E27FC236}">
                <a16:creationId xmlns:a16="http://schemas.microsoft.com/office/drawing/2014/main" id="{015AE5D6-A61C-F127-5211-7EBB041B2763}"/>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495393" y="1025684"/>
            <a:ext cx="2880540" cy="2206371"/>
          </a:xfrm>
          <a:prstGeom prst="rect">
            <a:avLst/>
          </a:prstGeom>
        </p:spPr>
      </p:pic>
      <p:pic>
        <p:nvPicPr>
          <p:cNvPr id="112" name="Grafik 111">
            <a:extLst>
              <a:ext uri="{FF2B5EF4-FFF2-40B4-BE49-F238E27FC236}">
                <a16:creationId xmlns:a16="http://schemas.microsoft.com/office/drawing/2014/main" id="{0BCE1259-3F60-96F4-D1EB-599C2BE064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1329" y="466196"/>
            <a:ext cx="1438275" cy="1438275"/>
          </a:xfrm>
          <a:prstGeom prst="rect">
            <a:avLst/>
          </a:prstGeom>
        </p:spPr>
      </p:pic>
      <p:pic>
        <p:nvPicPr>
          <p:cNvPr id="114" name="Grafik 113">
            <a:extLst>
              <a:ext uri="{FF2B5EF4-FFF2-40B4-BE49-F238E27FC236}">
                <a16:creationId xmlns:a16="http://schemas.microsoft.com/office/drawing/2014/main" id="{57CC5DFA-62A3-C178-235A-57C72BCCF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330" y="453260"/>
            <a:ext cx="761471" cy="477785"/>
          </a:xfrm>
          <a:prstGeom prst="rect">
            <a:avLst/>
          </a:prstGeom>
        </p:spPr>
      </p:pic>
      <p:sp>
        <p:nvSpPr>
          <p:cNvPr id="2" name="Taleboble: rektangel med afrundede hjørner 1">
            <a:extLst>
              <a:ext uri="{FF2B5EF4-FFF2-40B4-BE49-F238E27FC236}">
                <a16:creationId xmlns:a16="http://schemas.microsoft.com/office/drawing/2014/main" id="{4FA9775C-3E3E-2CE1-ADD2-5F2688A42AC5}"/>
              </a:ext>
            </a:extLst>
          </p:cNvPr>
          <p:cNvSpPr/>
          <p:nvPr/>
        </p:nvSpPr>
        <p:spPr>
          <a:xfrm>
            <a:off x="8719126" y="1429811"/>
            <a:ext cx="2714261" cy="1618211"/>
          </a:xfrm>
          <a:prstGeom prst="wedgeRoundRectCallout">
            <a:avLst/>
          </a:prstGeom>
          <a:solidFill>
            <a:srgbClr val="F3EBDA"/>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50952"/>
            <a:r>
              <a:rPr lang="da-DK" sz="2400">
                <a:solidFill>
                  <a:srgbClr val="0A0A0A"/>
                </a:solidFill>
              </a:rPr>
              <a:t>Hvem skal være nabolagets Naboven?</a:t>
            </a:r>
          </a:p>
        </p:txBody>
      </p:sp>
      <p:sp>
        <p:nvSpPr>
          <p:cNvPr id="4" name="Taleboble: rektangel med afrundede hjørner 3">
            <a:extLst>
              <a:ext uri="{FF2B5EF4-FFF2-40B4-BE49-F238E27FC236}">
                <a16:creationId xmlns:a16="http://schemas.microsoft.com/office/drawing/2014/main" id="{9EDE6629-1678-F671-44BE-B86360E29AA1}"/>
              </a:ext>
            </a:extLst>
          </p:cNvPr>
          <p:cNvSpPr/>
          <p:nvPr/>
        </p:nvSpPr>
        <p:spPr>
          <a:xfrm>
            <a:off x="874305" y="4444545"/>
            <a:ext cx="2876604" cy="1729773"/>
          </a:xfrm>
          <a:prstGeom prst="wedgeRoundRectCallout">
            <a:avLst>
              <a:gd name="adj1" fmla="val -22149"/>
              <a:gd name="adj2" fmla="val 66610"/>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Hvem samler et planlæggerhold til Vores Nabodag?</a:t>
            </a:r>
          </a:p>
        </p:txBody>
      </p:sp>
      <p:sp>
        <p:nvSpPr>
          <p:cNvPr id="6" name="Taleboble: rektangel med afrundede hjørner 5">
            <a:extLst>
              <a:ext uri="{FF2B5EF4-FFF2-40B4-BE49-F238E27FC236}">
                <a16:creationId xmlns:a16="http://schemas.microsoft.com/office/drawing/2014/main" id="{C1D8B2B9-C9B7-7F2E-C154-1576B6ED6461}"/>
              </a:ext>
            </a:extLst>
          </p:cNvPr>
          <p:cNvSpPr/>
          <p:nvPr/>
        </p:nvSpPr>
        <p:spPr>
          <a:xfrm>
            <a:off x="495366" y="2348151"/>
            <a:ext cx="2399933" cy="1579992"/>
          </a:xfrm>
          <a:prstGeom prst="wedgeRoundRectCallout">
            <a:avLst>
              <a:gd name="adj1" fmla="val 23214"/>
              <a:gd name="adj2" fmla="val 60553"/>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Hvordan skal naboskabet plejes på din vej?</a:t>
            </a:r>
          </a:p>
        </p:txBody>
      </p:sp>
    </p:spTree>
    <p:extLst>
      <p:ext uri="{BB962C8B-B14F-4D97-AF65-F5344CB8AC3E}">
        <p14:creationId xmlns:p14="http://schemas.microsoft.com/office/powerpoint/2010/main" val="31844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12"/>
                                        </p:tgtEl>
                                        <p:attrNameLst>
                                          <p:attrName>r</p:attrName>
                                        </p:attrNameLst>
                                      </p:cBhvr>
                                    </p:animRot>
                                  </p:childTnLst>
                                </p:cTn>
                              </p:par>
                              <p:par>
                                <p:cTn id="7" presetID="1" presetClass="mediacall" presetSubtype="0" fill="hold" nodeType="withEffect">
                                  <p:stCondLst>
                                    <p:cond delay="0"/>
                                  </p:stCondLst>
                                  <p:childTnLst>
                                    <p:cmd type="call" cmd="playFrom(0.0)">
                                      <p:cBhvr>
                                        <p:cTn id="8" dur="10026" fill="hold"/>
                                        <p:tgtEl>
                                          <p:spTgt spid="5"/>
                                        </p:tgtEl>
                                      </p:cBhvr>
                                    </p:cmd>
                                  </p:childTnLst>
                                </p:cTn>
                              </p:par>
                              <p:par>
                                <p:cTn id="9" presetID="42" presetClass="path" presetSubtype="0" repeatCount="indefinite" accel="29000" decel="29000" autoRev="1" fill="hold" nodeType="withEffect">
                                  <p:stCondLst>
                                    <p:cond delay="0"/>
                                  </p:stCondLst>
                                  <p:childTnLst>
                                    <p:animMotion origin="layout" path="M -0.02565 4.07407E-6 L 0.01041 4.07407E-6 " pathEditMode="relative" rAng="0" ptsTypes="AA">
                                      <p:cBhvr>
                                        <p:cTn id="10" dur="20000" spd="-100000" fill="hold"/>
                                        <p:tgtEl>
                                          <p:spTgt spid="114"/>
                                        </p:tgtEl>
                                        <p:attrNameLst>
                                          <p:attrName>ppt_x</p:attrName>
                                          <p:attrName>ppt_y</p:attrName>
                                        </p:attrNameLst>
                                      </p:cBhvr>
                                      <p:rCtr x="1797" y="0"/>
                                    </p:animMotion>
                                  </p:childTnLst>
                                </p:cTn>
                              </p:par>
                              <p:par>
                                <p:cTn id="11" presetID="42" presetClass="path" presetSubtype="0" repeatCount="indefinite" accel="21000" decel="21000" autoRev="1" fill="hold" nodeType="withEffect">
                                  <p:stCondLst>
                                    <p:cond delay="0"/>
                                  </p:stCondLst>
                                  <p:childTnLst>
                                    <p:animMotion origin="layout" path="M -4.16667E-7 2.22222E-6 L 0.05456 -0.00185 " pathEditMode="relative" rAng="0" ptsTypes="AA">
                                      <p:cBhvr>
                                        <p:cTn id="12" dur="30000" fill="hold"/>
                                        <p:tgtEl>
                                          <p:spTgt spid="117"/>
                                        </p:tgtEl>
                                        <p:attrNameLst>
                                          <p:attrName>ppt_x</p:attrName>
                                          <p:attrName>ppt_y</p:attrName>
                                        </p:attrNameLst>
                                      </p:cBhvr>
                                      <p:rCtr x="2721" y="-93"/>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95D938F8-2C1F-44D4-AF7E-2B185852BE54}"/>
    </a:ext>
  </a:extLst>
</a:theme>
</file>

<file path=ppt/theme/theme10.xml><?xml version="1.0" encoding="utf-8"?>
<a:theme xmlns:a="http://schemas.openxmlformats.org/drawingml/2006/main" name="1_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C76ABA0D-E5A8-43E7-B8FE-D008F0D6D1FD}"/>
    </a:ext>
  </a:extLst>
</a:theme>
</file>

<file path=ppt/theme/theme11.xml><?xml version="1.0" encoding="utf-8"?>
<a:theme xmlns:a="http://schemas.openxmlformats.org/drawingml/2006/main" name="1_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1D7E8A14-66B0-492B-8A2D-EB600E96F57E}" vid="{410A5F8F-B085-4E80-BB93-BDE9879AA3B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CA6E6767-F093-46D0-81AB-58A130864F88}"/>
    </a:ext>
  </a:extLst>
</a:theme>
</file>

<file path=ppt/theme/theme3.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nes slides 15 maj" id="{E23777B0-A70E-46C0-94AD-82C7D6CAA134}" vid="{433F6944-2F75-48F6-B48C-47E0C4A583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ontortema">
  <a:themeElements>
    <a:clrScheme name="Brugerdefineret 1">
      <a:dk1>
        <a:sysClr val="windowText" lastClr="000000"/>
      </a:dk1>
      <a:lt1>
        <a:sysClr val="window" lastClr="FFFFFF"/>
      </a:lt1>
      <a:dk2>
        <a:srgbClr val="1F497D"/>
      </a:dk2>
      <a:lt2>
        <a:srgbClr val="EEECE1"/>
      </a:lt2>
      <a:accent1>
        <a:srgbClr val="6E9B9E"/>
      </a:accent1>
      <a:accent2>
        <a:srgbClr val="CC0000"/>
      </a:accent2>
      <a:accent3>
        <a:srgbClr val="FFCC66"/>
      </a:accent3>
      <a:accent4>
        <a:srgbClr val="5F497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Bo Trygt">
      <a:dk1>
        <a:srgbClr val="000000"/>
      </a:dk1>
      <a:lt1>
        <a:srgbClr val="FFFFFF"/>
      </a:lt1>
      <a:dk2>
        <a:srgbClr val="75787B"/>
      </a:dk2>
      <a:lt2>
        <a:srgbClr val="FFFFFF"/>
      </a:lt2>
      <a:accent1>
        <a:srgbClr val="E30046"/>
      </a:accent1>
      <a:accent2>
        <a:srgbClr val="75787B"/>
      </a:accent2>
      <a:accent3>
        <a:srgbClr val="000000"/>
      </a:accent3>
      <a:accent4>
        <a:srgbClr val="FFFFFF"/>
      </a:accent4>
      <a:accent5>
        <a:srgbClr val="FFFFFF"/>
      </a:accent5>
      <a:accent6>
        <a:srgbClr val="FFFFFF"/>
      </a:accent6>
      <a:hlink>
        <a:srgbClr val="75787B"/>
      </a:hlink>
      <a:folHlink>
        <a:srgbClr val="75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2020" id="{A6441CC6-C04D-2749-B5A9-C0F4EE2CA5C3}" vid="{739EC60F-EB00-A443-B5C6-AA9841CFB5B9}"/>
    </a:ext>
  </a:extLst>
</a:theme>
</file>

<file path=ppt/theme/theme8.xml><?xml version="1.0" encoding="utf-8"?>
<a:theme xmlns:a="http://schemas.openxmlformats.org/drawingml/2006/main" name="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A7E21A1F-8977-4D65-B654-2463E58A61E5}"/>
    </a:ext>
  </a:extLst>
</a:theme>
</file>

<file path=ppt/theme/theme9.xml><?xml version="1.0" encoding="utf-8"?>
<a:theme xmlns:a="http://schemas.openxmlformats.org/drawingml/2006/main" name="1_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E73BE3B6-6B7A-4F9B-B6AB-B2A9F52699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A5A33A5FD13744E9E47FA21A1C36BD7" ma:contentTypeVersion="24" ma:contentTypeDescription="Opret et nyt dokument." ma:contentTypeScope="" ma:versionID="a72922a7b57b2ad80b5984113c581d82">
  <xsd:schema xmlns:xsd="http://www.w3.org/2001/XMLSchema" xmlns:xs="http://www.w3.org/2001/XMLSchema" xmlns:p="http://schemas.microsoft.com/office/2006/metadata/properties" xmlns:ns1="http://schemas.microsoft.com/sharepoint/v3" xmlns:ns2="52f49b71-ba8c-4999-9d02-6a7bbe7c44b6" xmlns:ns3="a715e221-f3d9-419a-855b-c117d8678527" targetNamespace="http://schemas.microsoft.com/office/2006/metadata/properties" ma:root="true" ma:fieldsID="2ce70ee04d6d5c36d0c97ec4b4054d7b" ns1:_="" ns2:_="" ns3:_="">
    <xsd:import namespace="http://schemas.microsoft.com/sharepoint/v3"/>
    <xsd:import namespace="52f49b71-ba8c-4999-9d02-6a7bbe7c44b6"/>
    <xsd:import namespace="a715e221-f3d9-419a-855b-c117d86785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kumenttype" minOccurs="0"/>
                <xsd:element ref="ns2:Emneord"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Personer" minOccurs="0"/>
                <xsd:element ref="ns2:Public360samtykk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49b71-ba8c-4999-9d02-6a7bbe7c4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kumenttype" ma:index="12" nillable="true" ma:displayName="Dokumenttype" ma:default="#Arbejdspapir" ma:description="Vælg fra listen" ma:internalName="Dokumenttype">
      <xsd:simpleType>
        <xsd:restriction base="dms:Choice">
          <xsd:enumeration value="#Ansøgning"/>
          <xsd:enumeration value="#Arbejdspapir"/>
          <xsd:enumeration value="#Baggrundsnotat"/>
          <xsd:enumeration value="#Blanket"/>
          <xsd:enumeration value="#Bogføringsforklæde"/>
          <xsd:enumeration value="#Brev ind"/>
          <xsd:enumeration value="#Brev ud"/>
          <xsd:enumeration value="#Budget"/>
          <xsd:enumeration value="#Budskabspapir"/>
          <xsd:enumeration value="#Faktaark"/>
          <xsd:enumeration value="#Faktura"/>
          <xsd:enumeration value="#Film"/>
          <xsd:enumeration value="#Høringssvar"/>
          <xsd:enumeration value="#Illustration"/>
          <xsd:enumeration value="#Kontrakt"/>
          <xsd:enumeration value="#Koncept"/>
          <xsd:enumeration value="#Kreditnota"/>
          <xsd:enumeration value="#Lyd"/>
          <xsd:enumeration value="#Notat"/>
          <xsd:enumeration value="#Nyhed"/>
          <xsd:enumeration value="#Pressemeddelelse"/>
          <xsd:enumeration value="#Præsentation"/>
          <xsd:enumeration value="#Rapport"/>
          <xsd:enumeration value="#Referat"/>
          <xsd:enumeration value="#Regler"/>
          <xsd:enumeration value="#Regnskab"/>
          <xsd:enumeration value="#Skabelon"/>
          <xsd:enumeration value="#Vejledning"/>
        </xsd:restriction>
      </xsd:simpleType>
    </xsd:element>
    <xsd:element name="Emneord" ma:index="13" nillable="true" ma:displayName="Emneord" ma:description="Prædefineret liste" ma:internalName="Emneord">
      <xsd:complexType>
        <xsd:complexContent>
          <xsd:extension base="dms:MultiChoice">
            <xsd:sequence>
              <xsd:element name="Value" maxOccurs="unbounded" minOccurs="0" nillable="true">
                <xsd:simpleType>
                  <xsd:restriction base="dms:Choice">
                    <xsd:enumeration value="#Administration"/>
                    <xsd:enumeration value="#Bander"/>
                    <xsd:enumeration value="#Bedrageri"/>
                    <xsd:enumeration value="#Begreber"/>
                    <xsd:enumeration value="#Borgerinformation"/>
                    <xsd:enumeration value="#Børn"/>
                    <xsd:enumeration value="#Data"/>
                    <xsd:enumeration value="#Facilitering"/>
                    <xsd:enumeration value="#Forebyggelse"/>
                    <xsd:enumeration value="#Grupper"/>
                    <xsd:enumeration value="#Hadforbrydelser"/>
                    <xsd:enumeration value="#Hæleri"/>
                    <xsd:enumeration value="#Indbrud"/>
                    <xsd:enumeration value="#Indbrudssikring"/>
                    <xsd:enumeration value="#Internationalt samarbejde"/>
                    <xsd:enumeration value="#It"/>
                    <xsd:enumeration value="#Jobansøgning"/>
                    <xsd:enumeration value="#Konflikthåndtering"/>
                    <xsd:enumeration value="#Kriminalitet"/>
                    <xsd:enumeration value="#Ledelse"/>
                    <xsd:enumeration value="#Lokalområde"/>
                    <xsd:enumeration value="#Lokalt samarbejde"/>
                    <xsd:enumeration value="#Medie"/>
                    <xsd:enumeration value="#Mødeaktivitet"/>
                    <xsd:enumeration value="#Nabohjælp"/>
                    <xsd:enumeration value="#Natteliv"/>
                    <xsd:enumeration value="#Overvågning"/>
                    <xsd:enumeration value="#Opbygning"/>
                    <xsd:enumeration value="#Personale"/>
                    <xsd:enumeration value="#Presse"/>
                    <xsd:enumeration value="#Psykisk vold"/>
                    <xsd:enumeration value="#Radikalisering"/>
                    <xsd:enumeration value="#Resocialisering"/>
                    <xsd:enumeration value="#Ressourcestyring"/>
                    <xsd:enumeration value="#Seksuelle overgreb"/>
                    <xsd:enumeration value="#Skole"/>
                    <xsd:enumeration value="#SSP"/>
                    <xsd:enumeration value="#SSPS"/>
                    <xsd:enumeration value="#Straf"/>
                    <xsd:enumeration value="#Støtte"/>
                    <xsd:enumeration value="#Trivsel"/>
                    <xsd:enumeration value="#Trygge byer"/>
                    <xsd:enumeration value="#Tyveri"/>
                    <xsd:enumeration value="#Uddannelse"/>
                    <xsd:enumeration value="#Unge"/>
                    <xsd:enumeration value="#Vold"/>
                    <xsd:enumeration value="#Økonomi"/>
                  </xsd:restriction>
                </xsd:simpleType>
              </xsd:element>
            </xsd:sequence>
          </xsd:extension>
        </xsd:complexContent>
      </xsd:complex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Personer" ma:index="25" nillable="true" ma:displayName="Personer" ma:format="Dropdown" ma:internalName="Personer">
      <xsd:simpleType>
        <xsd:restriction base="dms:Text">
          <xsd:maxLength value="255"/>
        </xsd:restriction>
      </xsd:simpleType>
    </xsd:element>
    <xsd:element name="Public360samtykke" ma:index="26" nillable="true" ma:displayName="Public 360 samtykke" ma:description="Link til samtykke i Public 360" ma:format="Hyperlink" ma:internalName="Public360samtykk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8" nillable="true" ma:taxonomy="true" ma:internalName="lcf76f155ced4ddcb4097134ff3c332f" ma:taxonomyFieldName="MediaServiceImageTags" ma:displayName="Billedmærker" ma:readOnly="false" ma:fieldId="{5cf76f15-5ced-4ddc-b409-7134ff3c332f}" ma:taxonomyMulti="true" ma:sspId="6c3d088e-9108-4b5d-b5ce-cd62140e18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5e221-f3d9-419a-855b-c117d867852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9" nillable="true" ma:displayName="Taxonomy Catch All Column" ma:hidden="true" ma:list="{1ea0ee0f-6646-4085-a15f-b8c742210951}" ma:internalName="TaxCatchAll" ma:showField="CatchAllData" ma:web="a715e221-f3d9-419a-855b-c117d8678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er xmlns="52f49b71-ba8c-4999-9d02-6a7bbe7c44b6" xsi:nil="true"/>
    <Dokumenttype xmlns="52f49b71-ba8c-4999-9d02-6a7bbe7c44b6">#Arbejdspapir</Dokumenttype>
    <_ip_UnifiedCompliancePolicyProperties xmlns="http://schemas.microsoft.com/sharepoint/v3" xsi:nil="true"/>
    <Public360samtykke xmlns="52f49b71-ba8c-4999-9d02-6a7bbe7c44b6">
      <Url xsi:nil="true"/>
      <Description xsi:nil="true"/>
    </Public360samtykke>
    <Emneord xmlns="52f49b71-ba8c-4999-9d02-6a7bbe7c44b6" xsi:nil="true"/>
    <TaxCatchAll xmlns="a715e221-f3d9-419a-855b-c117d8678527" xsi:nil="true"/>
    <lcf76f155ced4ddcb4097134ff3c332f xmlns="52f49b71-ba8c-4999-9d02-6a7bbe7c44b6">
      <Terms xmlns="http://schemas.microsoft.com/office/infopath/2007/PartnerControls"/>
    </lcf76f155ced4ddcb4097134ff3c332f>
    <SharedWithUsers xmlns="a715e221-f3d9-419a-855b-c117d8678527">
      <UserInfo>
        <DisplayName>Anette Aaby Hansen</DisplayName>
        <AccountId>30</AccountId>
        <AccountType/>
      </UserInfo>
      <UserInfo>
        <DisplayName>Tine Malm</DisplayName>
        <AccountId>575</AccountId>
        <AccountType/>
      </UserInfo>
      <UserInfo>
        <DisplayName>Julie Kofoed</DisplayName>
        <AccountId>577</AccountId>
        <AccountType/>
      </UserInfo>
    </SharedWithUsers>
  </documentManagement>
</p:properties>
</file>

<file path=customXml/itemProps1.xml><?xml version="1.0" encoding="utf-8"?>
<ds:datastoreItem xmlns:ds="http://schemas.openxmlformats.org/officeDocument/2006/customXml" ds:itemID="{56FB43CC-59DC-4F2C-9976-E5686C2AB4D4}">
  <ds:schemaRefs>
    <ds:schemaRef ds:uri="http://schemas.microsoft.com/sharepoint/v3/contenttype/forms"/>
  </ds:schemaRefs>
</ds:datastoreItem>
</file>

<file path=customXml/itemProps2.xml><?xml version="1.0" encoding="utf-8"?>
<ds:datastoreItem xmlns:ds="http://schemas.openxmlformats.org/officeDocument/2006/customXml" ds:itemID="{C6883038-05C0-4899-A7A9-D330A30D4717}">
  <ds:schemaRefs>
    <ds:schemaRef ds:uri="52f49b71-ba8c-4999-9d02-6a7bbe7c44b6"/>
    <ds:schemaRef ds:uri="a715e221-f3d9-419a-855b-c117d86785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70DC96-A798-4325-BF54-BCE1FE74F678}">
  <ds:schemaRefs>
    <ds:schemaRef ds:uri="52f49b71-ba8c-4999-9d02-6a7bbe7c44b6"/>
    <ds:schemaRef ds:uri="a715e221-f3d9-419a-855b-c117d86785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Nabo_pp_skabelon</Template>
  <TotalTime>0</TotalTime>
  <Words>744</Words>
  <Application>Microsoft Office PowerPoint</Application>
  <PresentationFormat>Widescreen</PresentationFormat>
  <Paragraphs>71</Paragraphs>
  <Slides>9</Slides>
  <Notes>9</Notes>
  <HiddenSlides>0</HiddenSlides>
  <MMClips>2</MMClips>
  <ScaleCrop>false</ScaleCrop>
  <HeadingPairs>
    <vt:vector size="6" baseType="variant">
      <vt:variant>
        <vt:lpstr>Benyttede skrifttyper</vt:lpstr>
      </vt:variant>
      <vt:variant>
        <vt:i4>9</vt:i4>
      </vt:variant>
      <vt:variant>
        <vt:lpstr>Tema</vt:lpstr>
      </vt:variant>
      <vt:variant>
        <vt:i4>11</vt:i4>
      </vt:variant>
      <vt:variant>
        <vt:lpstr>Slidetitler</vt:lpstr>
      </vt:variant>
      <vt:variant>
        <vt:i4>9</vt:i4>
      </vt:variant>
    </vt:vector>
  </HeadingPairs>
  <TitlesOfParts>
    <vt:vector size="29" baseType="lpstr">
      <vt:lpstr>Arial</vt:lpstr>
      <vt:lpstr>Barlow</vt:lpstr>
      <vt:lpstr>Barlow ExtraBold</vt:lpstr>
      <vt:lpstr>Calibri</vt:lpstr>
      <vt:lpstr>Calibri Light</vt:lpstr>
      <vt:lpstr>MarkPro</vt:lpstr>
      <vt:lpstr>Nabo Bold</vt:lpstr>
      <vt:lpstr>Verdana</vt:lpstr>
      <vt:lpstr>Wingdings</vt:lpstr>
      <vt:lpstr>Nabohjælp_lyseblå</vt:lpstr>
      <vt:lpstr>Nabovenner</vt:lpstr>
      <vt:lpstr>Nabovenner</vt:lpstr>
      <vt:lpstr>Office-tema</vt:lpstr>
      <vt:lpstr>Kontortema</vt:lpstr>
      <vt:lpstr>1_Kontortema</vt:lpstr>
      <vt:lpstr>3_Office Theme</vt:lpstr>
      <vt:lpstr>Nabohjælp_rød</vt:lpstr>
      <vt:lpstr>1_Nabohjælp_lyseblå</vt:lpstr>
      <vt:lpstr>1_Nabovenner</vt:lpstr>
      <vt:lpstr>1_Nabohjælp_rød</vt:lpstr>
      <vt:lpstr>  Nabohjælp fordi mennesker virker  </vt:lpstr>
      <vt:lpstr>PowerPoint-præsentation</vt:lpstr>
      <vt:lpstr>PowerPoint-præsentation</vt:lpstr>
      <vt:lpstr>PowerPoint-præsentation</vt:lpstr>
      <vt:lpstr>    Nabovenner   limen i nabolaget</vt:lpstr>
      <vt:lpstr>PowerPoint-præsentation</vt:lpstr>
      <vt:lpstr>Bunddækket for effektiv Nabohjælp er naboskab.   Det skal vandes og gødes for at stå stærkt</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Malm</dc:creator>
  <cp:lastModifiedBy>Anette Aaby Hansen</cp:lastModifiedBy>
  <cp:revision>2</cp:revision>
  <cp:lastPrinted>2024-11-04T10:15:14Z</cp:lastPrinted>
  <dcterms:created xsi:type="dcterms:W3CDTF">2024-05-23T07:37:32Z</dcterms:created>
  <dcterms:modified xsi:type="dcterms:W3CDTF">2025-01-22T13:47:02Z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0x010100BA5A33A5FD13744E9E47FA21A1C36BD7</vt:lpwstr>
  </property>
  <property fmtid="{D5CDD505-2E9C-101B-9397-08002B2CF9AE}" pid="3" name="MediaServiceImageTags">
    <vt:lpwstr/>
  </property>
</Properties>
</file>